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49" d="100"/>
          <a:sy n="49" d="100"/>
        </p:scale>
        <p:origin x="15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3C692-E49B-4B90-9297-E1D1BBFABBC9}" type="datetimeFigureOut">
              <a:rPr lang="it-IT" smtClean="0"/>
              <a:t>02/04/2020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58D8-5A9B-4FDA-B171-7EB23002C7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2726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3C692-E49B-4B90-9297-E1D1BBFABBC9}" type="datetimeFigureOut">
              <a:rPr lang="it-IT" smtClean="0"/>
              <a:t>02/04/2020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58D8-5A9B-4FDA-B171-7EB23002C7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9211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3C692-E49B-4B90-9297-E1D1BBFABBC9}" type="datetimeFigureOut">
              <a:rPr lang="it-IT" smtClean="0"/>
              <a:t>02/04/2020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58D8-5A9B-4FDA-B171-7EB23002C7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1967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3C692-E49B-4B90-9297-E1D1BBFABBC9}" type="datetimeFigureOut">
              <a:rPr lang="it-IT" smtClean="0"/>
              <a:t>02/04/2020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58D8-5A9B-4FDA-B171-7EB23002C7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2529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3C692-E49B-4B90-9297-E1D1BBFABBC9}" type="datetimeFigureOut">
              <a:rPr lang="it-IT" smtClean="0"/>
              <a:t>02/04/2020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58D8-5A9B-4FDA-B171-7EB23002C7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4122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3C692-E49B-4B90-9297-E1D1BBFABBC9}" type="datetimeFigureOut">
              <a:rPr lang="it-IT" smtClean="0"/>
              <a:t>02/04/2020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58D8-5A9B-4FDA-B171-7EB23002C7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9583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3C692-E49B-4B90-9297-E1D1BBFABBC9}" type="datetimeFigureOut">
              <a:rPr lang="it-IT" smtClean="0"/>
              <a:t>02/04/2020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58D8-5A9B-4FDA-B171-7EB23002C7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4315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3C692-E49B-4B90-9297-E1D1BBFABBC9}" type="datetimeFigureOut">
              <a:rPr lang="it-IT" smtClean="0"/>
              <a:t>02/04/2020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58D8-5A9B-4FDA-B171-7EB23002C7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5627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3C692-E49B-4B90-9297-E1D1BBFABBC9}" type="datetimeFigureOut">
              <a:rPr lang="it-IT" smtClean="0"/>
              <a:t>02/04/2020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58D8-5A9B-4FDA-B171-7EB23002C7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8845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3C692-E49B-4B90-9297-E1D1BBFABBC9}" type="datetimeFigureOut">
              <a:rPr lang="it-IT" smtClean="0"/>
              <a:t>02/04/2020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58D8-5A9B-4FDA-B171-7EB23002C7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3773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3C692-E49B-4B90-9297-E1D1BBFABBC9}" type="datetimeFigureOut">
              <a:rPr lang="it-IT" smtClean="0"/>
              <a:t>02/04/2020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58D8-5A9B-4FDA-B171-7EB23002C7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6512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3C692-E49B-4B90-9297-E1D1BBFABBC9}" type="datetimeFigureOut">
              <a:rPr lang="it-IT" smtClean="0"/>
              <a:t>02/04/2020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658D8-5A9B-4FDA-B171-7EB23002C7C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5324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270768"/>
              </p:ext>
            </p:extLst>
          </p:nvPr>
        </p:nvGraphicFramePr>
        <p:xfrm>
          <a:off x="357810" y="1497484"/>
          <a:ext cx="6142381" cy="8199774"/>
        </p:xfrm>
        <a:graphic>
          <a:graphicData uri="http://schemas.openxmlformats.org/drawingml/2006/table">
            <a:tbl>
              <a:tblPr/>
              <a:tblGrid>
                <a:gridCol w="775251"/>
                <a:gridCol w="3558209"/>
                <a:gridCol w="1808921"/>
              </a:tblGrid>
              <a:tr h="256681"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92D050"/>
                          </a:solidFill>
                          <a:effectLst/>
                          <a:latin typeface="+mj-lt"/>
                        </a:rPr>
                        <a:t>ORTAGGI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FF6600"/>
                          </a:solidFill>
                          <a:effectLst/>
                          <a:latin typeface="+mj-lt"/>
                        </a:rPr>
                        <a:t>FRUTTA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327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Gennaio</a:t>
                      </a: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barbabietole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broccoli, carciofi, carote, catalogna, cavolfiori, cavoli, cicoria, cime di rapa, cipolle, finocchi, indivia, lattuga, radicchio, rape, sedano, spinaci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Ananas, arance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kiwi</a:t>
                      </a:r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</a:t>
                      </a: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limoni, </a:t>
                      </a:r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mandarini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mele</a:t>
                      </a:r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</a:t>
                      </a: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pere, </a:t>
                      </a:r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Pompelmo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0086"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9327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Febbraio</a:t>
                      </a: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barbabietole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broccoli, carciofi, carote, catalogna, cavolfiori, cavoli, cicoria, cavoletti di </a:t>
                      </a:r>
                      <a:r>
                        <a:rPr lang="it-IT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bruxelles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cime di rapa, cipolle, finocchi, indivia, lattuga, radicchio, rape, sedano, spinaci, </a:t>
                      </a:r>
                      <a:r>
                        <a:rPr lang="it-IT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songino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arance, banane, mandarini, mandorle dolci, mele, </a:t>
                      </a:r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pere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pompelmi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0102"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9327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Marzo</a:t>
                      </a: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asparagi, bietole, carciofi, catalogna, cicoria, cipollotti, crescione, fave, finocchi, lattuga, ravanelli, rucola, scarola, </a:t>
                      </a:r>
                      <a:r>
                        <a:rPr lang="it-IT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songino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spinaci, tarassaco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arance, banane, </a:t>
                      </a:r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mandarini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mele, kiwi,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0072"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9327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Aprile</a:t>
                      </a: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aglio, asparagi, basilico, biete, carote, carciofi, catalogna, </a:t>
                      </a:r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cetrioli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cicoria, cipollotti, crescione, erba cipollina, fave, finocchi, lattuga, menta, patate novelle, piselli, pomodori, </a:t>
                      </a:r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prezzemolo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rape, ravanelli, rucola, scarola, </a:t>
                      </a:r>
                      <a:r>
                        <a:rPr lang="it-IT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songino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spinaci, tarassaco, zucchine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ananas, banane, kiwi, </a:t>
                      </a:r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mele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nespole, pere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0145"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9327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Maggio</a:t>
                      </a: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aglio, asparagi, basilico, carote, cetrioli, cicoria, crescione, erba cipollina, fagioli, fagiolini, fave, finocchi, fiori di zucchine, lattuga, menta, patate, peperoni, piselli, prezzemolo, radicchio, ravanelli, zucchine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albicocche, ciliegie, </a:t>
                      </a:r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fragole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</a:t>
                      </a:r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mele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nespole, </a:t>
                      </a:r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pere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pompelmi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0114"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9327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Giugno</a:t>
                      </a: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aglio, barbabietole, basilico, cicoria, cipolle, cipollotti, erba cipollina, fagioli, fagiolini, lattuga, melanzane, menta, patate novelle, </a:t>
                      </a:r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just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peperoni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piselli, pomodori, prezzemolo, scalogno, zucchine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albicocche, ciliegie, fragoline </a:t>
                      </a:r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di 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bosco, lamponi, melone, </a:t>
                      </a:r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pere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pesche, prugne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0102"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9327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Luglio</a:t>
                      </a: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bietole, basilico, carote, cetrioli, cicoria, crescione, erba cipollina, </a:t>
                      </a:r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fagioli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fagiolini, lattuga, melanzane, menta, patate, peperoni, pomodori, prezzemolo, zucchine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albicocche, cocomero, </a:t>
                      </a:r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fragoline 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bosco, lamponi</a:t>
                      </a:r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</a:t>
                      </a: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meloni, pesche, prugne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0086"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9327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Agosto</a:t>
                      </a: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basilico, carote, cetrioli, cicoria, cipolle, coste, erba cipollina, fagioli, fagioli, fagiolini, funghi, lattughe, melanzane, menta, peperoni, pomodori, prezzemolo, scalogno, timo, zucchine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cocomero, fichi, melone, </a:t>
                      </a:r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mirtilli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more, prugne, </a:t>
                      </a:r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frutti 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di bosco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0086"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9327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Settembre</a:t>
                      </a: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barbabietole, bietole, cavoli, verza, cetrioli, cicoria, cipolle, coste, fagioli, fagiolini, funghi, indivia, lattughe, melanzane, peperoni, pomodori, sedano, spinaci, zucca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fichi, kiwi, lamponi, mele </a:t>
                      </a:r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cotogne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mirtilli, prugne, </a:t>
                      </a:r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ribes,</a:t>
                      </a:r>
                      <a:r>
                        <a:rPr lang="it-IT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uva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0086"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9327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Ottobre</a:t>
                      </a: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barbabietole, bietole, cavoli, verza, cetrioli, cicoria, cipolle, coste, fagioli, fagiolini, indivia, lattughe,  peperoni, pomodori, rape, </a:t>
                      </a:r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just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scarola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sedano, spinaci, valeriana, zucca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melograno, mele, uva, </a:t>
                      </a:r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castagne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0086"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9327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Novembre</a:t>
                      </a: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barbabietole, broccoli, carciofi, catalogna, cavolfiori, cavoli, cavolini </a:t>
                      </a:r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  <a:p>
                      <a:pPr algn="just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di 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Bruxelles, verza, cime di rapa, coste, cardo, erbette, lattughe, porri, rape, scarola, sedano, </a:t>
                      </a:r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spinaci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valeriana, zucca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arance, cachi, kiwi, </a:t>
                      </a:r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melograno, mele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noci, </a:t>
                      </a:r>
                      <a:endParaRPr lang="it-IT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pere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pompelmi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0102"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9327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Dicembre</a:t>
                      </a: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bietola, coste, broccoli, carciofi, catalogna, cavolfiore, cavoli, cavoletti di Bruxelles, verza, cime di rapa, cardo, erbette, lattughe, patate dolci, porri, rape, sedano, sedano rapa, spinaci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ananas, arance, mandarini, melograno, mele, pere</a:t>
                      </a:r>
                    </a:p>
                  </a:txBody>
                  <a:tcPr marL="4135" marR="4135" marT="413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0102">
                <a:tc>
                  <a:txBody>
                    <a:bodyPr/>
                    <a:lstStyle/>
                    <a:p>
                      <a:pPr algn="l" fontAlgn="b"/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135" marR="4135" marT="413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ottotitolo 2"/>
          <p:cNvSpPr>
            <a:spLocks noGrp="1"/>
          </p:cNvSpPr>
          <p:nvPr>
            <p:ph type="subTitle" idx="1"/>
          </p:nvPr>
        </p:nvSpPr>
        <p:spPr>
          <a:xfrm>
            <a:off x="-464305" y="188086"/>
            <a:ext cx="3541843" cy="315699"/>
          </a:xfrm>
        </p:spPr>
        <p:txBody>
          <a:bodyPr>
            <a:normAutofit/>
          </a:bodyPr>
          <a:lstStyle/>
          <a:p>
            <a:r>
              <a:rPr lang="it-IT" sz="1100" dirty="0" smtClean="0">
                <a:latin typeface="Candara Light" panose="020E0502030303020204" pitchFamily="34" charset="0"/>
              </a:rPr>
              <a:t>Dott.ssa Carlotta Pierucci </a:t>
            </a:r>
            <a:endParaRPr lang="it-IT" sz="1100" dirty="0">
              <a:latin typeface="Candara Light" panose="020E0502030303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10" y="188086"/>
            <a:ext cx="139147" cy="201397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1133061" y="785191"/>
            <a:ext cx="46614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 smtClean="0"/>
              <a:t>Le stagioni in tavola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40393741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667</Words>
  <Application>Microsoft Office PowerPoint</Application>
  <PresentationFormat>A4 (21x29,7 cm)</PresentationFormat>
  <Paragraphs>60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Candara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carlotta pierucci</dc:creator>
  <cp:lastModifiedBy>carlotta pierucci</cp:lastModifiedBy>
  <cp:revision>9</cp:revision>
  <dcterms:created xsi:type="dcterms:W3CDTF">2019-11-12T18:29:51Z</dcterms:created>
  <dcterms:modified xsi:type="dcterms:W3CDTF">2020-04-02T15:23:47Z</dcterms:modified>
</cp:coreProperties>
</file>