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6858000" cy="9906000" type="A4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3" autoAdjust="0"/>
    <p:restoredTop sz="94660"/>
  </p:normalViewPr>
  <p:slideViewPr>
    <p:cSldViewPr snapToGrid="0">
      <p:cViewPr>
        <p:scale>
          <a:sx n="166" d="100"/>
          <a:sy n="166" d="100"/>
        </p:scale>
        <p:origin x="-252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it-IT" smtClean="0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122569-10DD-4728-ACE9-74246AB7194A}" type="datetimeFigureOut">
              <a:rPr lang="it-IT" smtClean="0"/>
              <a:t>09/04/2020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D8303-F9AD-416B-A4A7-B94CF4DBCB6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95413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122569-10DD-4728-ACE9-74246AB7194A}" type="datetimeFigureOut">
              <a:rPr lang="it-IT" smtClean="0"/>
              <a:t>09/04/2020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D8303-F9AD-416B-A4A7-B94CF4DBCB6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337176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122569-10DD-4728-ACE9-74246AB7194A}" type="datetimeFigureOut">
              <a:rPr lang="it-IT" smtClean="0"/>
              <a:t>09/04/2020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D8303-F9AD-416B-A4A7-B94CF4DBCB6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436201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122569-10DD-4728-ACE9-74246AB7194A}" type="datetimeFigureOut">
              <a:rPr lang="it-IT" smtClean="0"/>
              <a:t>09/04/2020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D8303-F9AD-416B-A4A7-B94CF4DBCB6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482661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122569-10DD-4728-ACE9-74246AB7194A}" type="datetimeFigureOut">
              <a:rPr lang="it-IT" smtClean="0"/>
              <a:t>09/04/2020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D8303-F9AD-416B-A4A7-B94CF4DBCB6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007852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122569-10DD-4728-ACE9-74246AB7194A}" type="datetimeFigureOut">
              <a:rPr lang="it-IT" smtClean="0"/>
              <a:t>09/04/2020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D8303-F9AD-416B-A4A7-B94CF4DBCB6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635975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122569-10DD-4728-ACE9-74246AB7194A}" type="datetimeFigureOut">
              <a:rPr lang="it-IT" smtClean="0"/>
              <a:t>09/04/2020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D8303-F9AD-416B-A4A7-B94CF4DBCB6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609844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122569-10DD-4728-ACE9-74246AB7194A}" type="datetimeFigureOut">
              <a:rPr lang="it-IT" smtClean="0"/>
              <a:t>09/04/2020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D8303-F9AD-416B-A4A7-B94CF4DBCB6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980193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it-IT" smtClean="0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122569-10DD-4728-ACE9-74246AB7194A}" type="datetimeFigureOut">
              <a:rPr lang="it-IT" smtClean="0"/>
              <a:t>09/04/2020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D8303-F9AD-416B-A4A7-B94CF4DBCB6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906376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122569-10DD-4728-ACE9-74246AB7194A}" type="datetimeFigureOut">
              <a:rPr lang="it-IT" smtClean="0"/>
              <a:t>09/04/2020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D8303-F9AD-416B-A4A7-B94CF4DBCB6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795698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122569-10DD-4728-ACE9-74246AB7194A}" type="datetimeFigureOut">
              <a:rPr lang="it-IT" smtClean="0"/>
              <a:t>09/04/2020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D8303-F9AD-416B-A4A7-B94CF4DBCB6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241331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122569-10DD-4728-ACE9-74246AB7194A}" type="datetimeFigureOut">
              <a:rPr lang="it-IT" smtClean="0"/>
              <a:t>09/04/2020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1D8303-F9AD-416B-A4A7-B94CF4DBCB6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055213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770921" y="938462"/>
            <a:ext cx="3272589" cy="522010"/>
          </a:xfrm>
        </p:spPr>
        <p:txBody>
          <a:bodyPr>
            <a:normAutofit/>
          </a:bodyPr>
          <a:lstStyle/>
          <a:p>
            <a:r>
              <a:rPr lang="it-IT" sz="2400" dirty="0" smtClean="0">
                <a:latin typeface="Georgia" panose="02040502050405020303" pitchFamily="18" charset="0"/>
              </a:rPr>
              <a:t>Diario Alimentare</a:t>
            </a:r>
            <a:endParaRPr lang="it-IT" sz="2400" dirty="0">
              <a:latin typeface="Georgia" panose="02040502050405020303" pitchFamily="18" charset="0"/>
            </a:endParaRP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-116435" y="311025"/>
            <a:ext cx="3541843" cy="315699"/>
          </a:xfrm>
        </p:spPr>
        <p:txBody>
          <a:bodyPr>
            <a:normAutofit/>
          </a:bodyPr>
          <a:lstStyle/>
          <a:p>
            <a:r>
              <a:rPr lang="it-IT" sz="1400" dirty="0" smtClean="0">
                <a:latin typeface="Candara Light" panose="020E0502030303020204" pitchFamily="34" charset="0"/>
              </a:rPr>
              <a:t>Dott.ssa Carlotta Pierucci </a:t>
            </a:r>
            <a:endParaRPr lang="it-IT" sz="1400" dirty="0">
              <a:latin typeface="Candara Light" panose="020E0502030303020204" pitchFamily="34" charset="0"/>
            </a:endParaRPr>
          </a:p>
        </p:txBody>
      </p:sp>
      <p:sp>
        <p:nvSpPr>
          <p:cNvPr id="5" name="CasellaDiTesto 4"/>
          <p:cNvSpPr txBox="1"/>
          <p:nvPr/>
        </p:nvSpPr>
        <p:spPr>
          <a:xfrm>
            <a:off x="356771" y="1961147"/>
            <a:ext cx="30686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 smtClean="0">
                <a:latin typeface="Bahnschrift Light" panose="020B0502040204020203" pitchFamily="34" charset="0"/>
              </a:rPr>
              <a:t>I  tuoi dati personali</a:t>
            </a:r>
            <a:endParaRPr lang="it-IT" sz="1400" dirty="0">
              <a:latin typeface="Bahnschrift Light" panose="020B0502040204020203" pitchFamily="34" charset="0"/>
            </a:endParaRPr>
          </a:p>
        </p:txBody>
      </p:sp>
      <p:cxnSp>
        <p:nvCxnSpPr>
          <p:cNvPr id="7" name="Connettore 1 6"/>
          <p:cNvCxnSpPr/>
          <p:nvPr/>
        </p:nvCxnSpPr>
        <p:spPr>
          <a:xfrm>
            <a:off x="369355" y="2353145"/>
            <a:ext cx="1748755" cy="0"/>
          </a:xfrm>
          <a:prstGeom prst="lin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8" name="CasellaDiTesto 7"/>
          <p:cNvSpPr txBox="1"/>
          <p:nvPr/>
        </p:nvSpPr>
        <p:spPr>
          <a:xfrm>
            <a:off x="361283" y="2576701"/>
            <a:ext cx="6128250" cy="68326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it-IT" sz="1200" dirty="0" smtClean="0">
                <a:latin typeface="Bahnschrift Light" panose="020B0502040204020203" pitchFamily="34" charset="0"/>
              </a:rPr>
              <a:t>Nome:</a:t>
            </a:r>
          </a:p>
          <a:p>
            <a:pPr>
              <a:lnSpc>
                <a:spcPct val="250000"/>
              </a:lnSpc>
            </a:pPr>
            <a:r>
              <a:rPr lang="it-IT" sz="1200" dirty="0" smtClean="0">
                <a:latin typeface="Bahnschrift Light" panose="020B0502040204020203" pitchFamily="34" charset="0"/>
              </a:rPr>
              <a:t>Cognome:</a:t>
            </a:r>
          </a:p>
          <a:p>
            <a:pPr>
              <a:lnSpc>
                <a:spcPct val="250000"/>
              </a:lnSpc>
            </a:pPr>
            <a:r>
              <a:rPr lang="it-IT" sz="1200" dirty="0" smtClean="0">
                <a:latin typeface="Bahnschrift Light" panose="020B0502040204020203" pitchFamily="34" charset="0"/>
              </a:rPr>
              <a:t>Data di nascita:</a:t>
            </a:r>
          </a:p>
          <a:p>
            <a:pPr>
              <a:lnSpc>
                <a:spcPct val="250000"/>
              </a:lnSpc>
            </a:pPr>
            <a:r>
              <a:rPr lang="it-IT" sz="1200" dirty="0" smtClean="0">
                <a:latin typeface="Bahnschrift Light" panose="020B0502040204020203" pitchFamily="34" charset="0"/>
              </a:rPr>
              <a:t>Altezza (cm):</a:t>
            </a:r>
          </a:p>
          <a:p>
            <a:pPr>
              <a:lnSpc>
                <a:spcPct val="250000"/>
              </a:lnSpc>
            </a:pPr>
            <a:r>
              <a:rPr lang="it-IT" sz="1200" dirty="0" smtClean="0">
                <a:latin typeface="Bahnschrift Light" panose="020B0502040204020203" pitchFamily="34" charset="0"/>
              </a:rPr>
              <a:t>Peso (1°giorno):</a:t>
            </a:r>
          </a:p>
          <a:p>
            <a:pPr>
              <a:lnSpc>
                <a:spcPct val="250000"/>
              </a:lnSpc>
            </a:pPr>
            <a:r>
              <a:rPr lang="it-IT" sz="1200" dirty="0" smtClean="0">
                <a:latin typeface="Bahnschrift Light" panose="020B0502040204020203" pitchFamily="34" charset="0"/>
              </a:rPr>
              <a:t>Peso (7°giorno): </a:t>
            </a:r>
          </a:p>
          <a:p>
            <a:pPr>
              <a:lnSpc>
                <a:spcPct val="250000"/>
              </a:lnSpc>
            </a:pPr>
            <a:r>
              <a:rPr lang="it-IT" sz="1200" dirty="0" smtClean="0">
                <a:latin typeface="Bahnschrift Light" panose="020B0502040204020203" pitchFamily="34" charset="0"/>
              </a:rPr>
              <a:t>Ore di sonno giornaliere:</a:t>
            </a:r>
          </a:p>
          <a:p>
            <a:pPr>
              <a:lnSpc>
                <a:spcPct val="250000"/>
              </a:lnSpc>
            </a:pPr>
            <a:r>
              <a:rPr lang="it-IT" sz="1200" dirty="0" smtClean="0">
                <a:latin typeface="Bahnschrift Light" panose="020B0502040204020203" pitchFamily="34" charset="0"/>
              </a:rPr>
              <a:t>Professione: </a:t>
            </a:r>
          </a:p>
          <a:p>
            <a:pPr>
              <a:lnSpc>
                <a:spcPct val="250000"/>
              </a:lnSpc>
            </a:pPr>
            <a:endParaRPr lang="it-IT" sz="1200" dirty="0">
              <a:latin typeface="Bahnschrift Light" panose="020B0502040204020203" pitchFamily="34" charset="0"/>
            </a:endParaRPr>
          </a:p>
          <a:p>
            <a:pPr>
              <a:lnSpc>
                <a:spcPct val="250000"/>
              </a:lnSpc>
            </a:pPr>
            <a:r>
              <a:rPr lang="it-IT" sz="1200" dirty="0" smtClean="0">
                <a:latin typeface="Bahnschrift Light" panose="020B0502040204020203" pitchFamily="34" charset="0"/>
              </a:rPr>
              <a:t>Fumo:            fumatore               non fumatore               fumatore occasionale        </a:t>
            </a:r>
          </a:p>
          <a:p>
            <a:pPr>
              <a:lnSpc>
                <a:spcPct val="250000"/>
              </a:lnSpc>
            </a:pPr>
            <a:r>
              <a:rPr lang="it-IT" sz="1200" dirty="0" smtClean="0">
                <a:latin typeface="Bahnschrift Light" panose="020B0502040204020203" pitchFamily="34" charset="0"/>
              </a:rPr>
              <a:t>Malattie, intolleranze, allergie:</a:t>
            </a:r>
          </a:p>
          <a:p>
            <a:pPr>
              <a:lnSpc>
                <a:spcPct val="250000"/>
              </a:lnSpc>
            </a:pPr>
            <a:endParaRPr lang="it-IT" sz="1200" dirty="0" smtClean="0">
              <a:latin typeface="Bahnschrift Light" panose="020B0502040204020203" pitchFamily="34" charset="0"/>
            </a:endParaRPr>
          </a:p>
          <a:p>
            <a:pPr>
              <a:lnSpc>
                <a:spcPct val="250000"/>
              </a:lnSpc>
            </a:pPr>
            <a:endParaRPr lang="it-IT" sz="1200" dirty="0">
              <a:latin typeface="Bahnschrift Light" panose="020B0502040204020203" pitchFamily="34" charset="0"/>
            </a:endParaRPr>
          </a:p>
          <a:p>
            <a:pPr>
              <a:lnSpc>
                <a:spcPct val="200000"/>
              </a:lnSpc>
            </a:pPr>
            <a:r>
              <a:rPr lang="it-IT" sz="1200" dirty="0" smtClean="0">
                <a:latin typeface="Bahnschrift Light" panose="020B0502040204020203" pitchFamily="34" charset="0"/>
              </a:rPr>
              <a:t>Obiettivo:         dimagrimento                  buona salute </a:t>
            </a:r>
          </a:p>
          <a:p>
            <a:pPr>
              <a:lnSpc>
                <a:spcPct val="200000"/>
              </a:lnSpc>
            </a:pPr>
            <a:r>
              <a:rPr lang="it-IT" sz="1200" dirty="0">
                <a:latin typeface="Bahnschrift Light" panose="020B0502040204020203" pitchFamily="34" charset="0"/>
              </a:rPr>
              <a:t> </a:t>
            </a:r>
            <a:r>
              <a:rPr lang="it-IT" sz="1200" dirty="0" smtClean="0">
                <a:latin typeface="Bahnschrift Light" panose="020B0502040204020203" pitchFamily="34" charset="0"/>
              </a:rPr>
              <a:t>                       aumento di peso              sviluppo muscolare</a:t>
            </a:r>
          </a:p>
        </p:txBody>
      </p:sp>
      <p:sp>
        <p:nvSpPr>
          <p:cNvPr id="9" name="Personalizzato 8">
            <a:hlinkClick r:id="" action="ppaction://noaction" highlightClick="1"/>
          </p:cNvPr>
          <p:cNvSpPr/>
          <p:nvPr/>
        </p:nvSpPr>
        <p:spPr>
          <a:xfrm>
            <a:off x="1190570" y="6964326"/>
            <a:ext cx="106326" cy="138223"/>
          </a:xfrm>
          <a:prstGeom prst="actionButtonBlank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0" name="Personalizzato 9">
            <a:hlinkClick r:id="" action="ppaction://noaction" highlightClick="1"/>
          </p:cNvPr>
          <p:cNvSpPr/>
          <p:nvPr/>
        </p:nvSpPr>
        <p:spPr>
          <a:xfrm>
            <a:off x="2432687" y="6964324"/>
            <a:ext cx="106326" cy="138223"/>
          </a:xfrm>
          <a:prstGeom prst="actionButtonBlank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1" name="Personalizzato 10">
            <a:hlinkClick r:id="" action="ppaction://noaction" highlightClick="1"/>
          </p:cNvPr>
          <p:cNvSpPr/>
          <p:nvPr/>
        </p:nvSpPr>
        <p:spPr>
          <a:xfrm>
            <a:off x="3966900" y="6964324"/>
            <a:ext cx="106326" cy="138223"/>
          </a:xfrm>
          <a:prstGeom prst="actionButtonBlank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2" name="Personalizzato 11">
            <a:hlinkClick r:id="" action="ppaction://noaction" highlightClick="1"/>
          </p:cNvPr>
          <p:cNvSpPr/>
          <p:nvPr/>
        </p:nvSpPr>
        <p:spPr>
          <a:xfrm>
            <a:off x="1246255" y="8701092"/>
            <a:ext cx="106326" cy="138223"/>
          </a:xfrm>
          <a:prstGeom prst="actionButtonBlank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3" name="Personalizzato 12">
            <a:hlinkClick r:id="" action="ppaction://noaction" highlightClick="1"/>
          </p:cNvPr>
          <p:cNvSpPr/>
          <p:nvPr/>
        </p:nvSpPr>
        <p:spPr>
          <a:xfrm>
            <a:off x="2936022" y="8701092"/>
            <a:ext cx="106326" cy="138223"/>
          </a:xfrm>
          <a:prstGeom prst="actionButtonBlank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4" name="Personalizzato 13">
            <a:hlinkClick r:id="" action="ppaction://noaction" highlightClick="1"/>
          </p:cNvPr>
          <p:cNvSpPr/>
          <p:nvPr/>
        </p:nvSpPr>
        <p:spPr>
          <a:xfrm>
            <a:off x="1243733" y="9053087"/>
            <a:ext cx="106326" cy="138223"/>
          </a:xfrm>
          <a:prstGeom prst="actionButtonBlank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5" name="Personalizzato 14">
            <a:hlinkClick r:id="" action="ppaction://noaction" highlightClick="1"/>
          </p:cNvPr>
          <p:cNvSpPr/>
          <p:nvPr/>
        </p:nvSpPr>
        <p:spPr>
          <a:xfrm>
            <a:off x="2934209" y="9053086"/>
            <a:ext cx="106326" cy="138223"/>
          </a:xfrm>
          <a:prstGeom prst="actionButtonBlank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6" name="Immagin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559" y="311025"/>
            <a:ext cx="163045" cy="228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10820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-116435" y="311025"/>
            <a:ext cx="3541843" cy="315699"/>
          </a:xfrm>
        </p:spPr>
        <p:txBody>
          <a:bodyPr>
            <a:normAutofit/>
          </a:bodyPr>
          <a:lstStyle/>
          <a:p>
            <a:r>
              <a:rPr lang="it-IT" sz="1400" dirty="0" smtClean="0">
                <a:latin typeface="Candara Light" panose="020E0502030303020204" pitchFamily="34" charset="0"/>
              </a:rPr>
              <a:t>Dott.ssa Carlotta Pierucci </a:t>
            </a:r>
            <a:endParaRPr lang="it-IT" sz="1400" dirty="0">
              <a:latin typeface="Candara Light" panose="020E0502030303020204" pitchFamily="34" charset="0"/>
            </a:endParaRPr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6771" y="233252"/>
            <a:ext cx="232870" cy="336585"/>
          </a:xfrm>
          <a:prstGeom prst="rect">
            <a:avLst/>
          </a:prstGeom>
        </p:spPr>
      </p:pic>
      <p:sp>
        <p:nvSpPr>
          <p:cNvPr id="5" name="CasellaDiTesto 4"/>
          <p:cNvSpPr txBox="1"/>
          <p:nvPr/>
        </p:nvSpPr>
        <p:spPr>
          <a:xfrm>
            <a:off x="340103" y="972974"/>
            <a:ext cx="30686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 smtClean="0">
                <a:latin typeface="Bahnschrift Light" panose="020B0502040204020203" pitchFamily="34" charset="0"/>
              </a:rPr>
              <a:t>GIORNO 1 </a:t>
            </a:r>
            <a:endParaRPr lang="it-IT" sz="1400" dirty="0">
              <a:latin typeface="Bahnschrift Light" panose="020B0502040204020203" pitchFamily="34" charset="0"/>
            </a:endParaRPr>
          </a:p>
        </p:txBody>
      </p:sp>
      <p:cxnSp>
        <p:nvCxnSpPr>
          <p:cNvPr id="7" name="Connettore 1 6"/>
          <p:cNvCxnSpPr/>
          <p:nvPr/>
        </p:nvCxnSpPr>
        <p:spPr>
          <a:xfrm flipV="1">
            <a:off x="356771" y="1327796"/>
            <a:ext cx="874378" cy="6987"/>
          </a:xfrm>
          <a:prstGeom prst="lin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21" name="CasellaDiTesto 20"/>
          <p:cNvSpPr txBox="1"/>
          <p:nvPr/>
        </p:nvSpPr>
        <p:spPr>
          <a:xfrm>
            <a:off x="0" y="1913021"/>
            <a:ext cx="685799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 smtClean="0">
                <a:latin typeface="Bahnschrift Light" panose="020B0502040204020203" pitchFamily="34" charset="0"/>
              </a:rPr>
              <a:t>             Pasto                                Alimenti e bevande                             Umore </a:t>
            </a:r>
            <a:endParaRPr lang="it-IT" sz="1400" dirty="0">
              <a:latin typeface="Bahnschrift Light" panose="020B0502040204020203" pitchFamily="34" charset="0"/>
            </a:endParaRPr>
          </a:p>
        </p:txBody>
      </p:sp>
      <p:cxnSp>
        <p:nvCxnSpPr>
          <p:cNvPr id="22" name="Connettore 1 21"/>
          <p:cNvCxnSpPr/>
          <p:nvPr/>
        </p:nvCxnSpPr>
        <p:spPr>
          <a:xfrm flipV="1">
            <a:off x="356771" y="2220798"/>
            <a:ext cx="6152313" cy="6988"/>
          </a:xfrm>
          <a:prstGeom prst="line">
            <a:avLst/>
          </a:prstGeom>
          <a:ln w="3175"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24" name="CasellaDiTesto 23"/>
          <p:cNvSpPr txBox="1"/>
          <p:nvPr/>
        </p:nvSpPr>
        <p:spPr>
          <a:xfrm>
            <a:off x="356771" y="2586789"/>
            <a:ext cx="1517650" cy="69249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it-IT" sz="1200" dirty="0" smtClean="0">
                <a:latin typeface="Bahnschrift Light" panose="020B0502040204020203" pitchFamily="34" charset="0"/>
              </a:rPr>
              <a:t>Colazione</a:t>
            </a:r>
          </a:p>
          <a:p>
            <a:pPr>
              <a:lnSpc>
                <a:spcPct val="150000"/>
              </a:lnSpc>
            </a:pPr>
            <a:r>
              <a:rPr lang="it-IT" sz="1200" dirty="0" smtClean="0">
                <a:latin typeface="Bahnschrift Light" panose="020B0502040204020203" pitchFamily="34" charset="0"/>
              </a:rPr>
              <a:t>(h</a:t>
            </a:r>
            <a:r>
              <a:rPr lang="it-IT" sz="1200" u="sng" dirty="0" smtClean="0">
                <a:latin typeface="Bahnschrift Light" panose="020B0502040204020203" pitchFamily="34" charset="0"/>
              </a:rPr>
              <a:t>         :         </a:t>
            </a:r>
            <a:r>
              <a:rPr lang="it-IT" sz="1200" dirty="0" smtClean="0">
                <a:latin typeface="Bahnschrift Light" panose="020B0502040204020203" pitchFamily="34" charset="0"/>
              </a:rPr>
              <a:t>) </a:t>
            </a:r>
            <a:r>
              <a:rPr lang="it-IT" sz="1200" u="sng" dirty="0" smtClean="0">
                <a:latin typeface="Bahnschrift Light" panose="020B0502040204020203" pitchFamily="34" charset="0"/>
              </a:rPr>
              <a:t>      </a:t>
            </a:r>
            <a:endParaRPr lang="it-IT" sz="1200" dirty="0" smtClean="0">
              <a:latin typeface="Bahnschrift Light" panose="020B0502040204020203" pitchFamily="34" charset="0"/>
            </a:endParaRPr>
          </a:p>
          <a:p>
            <a:pPr>
              <a:lnSpc>
                <a:spcPct val="150000"/>
              </a:lnSpc>
            </a:pPr>
            <a:endParaRPr lang="it-IT" sz="1200" dirty="0" smtClean="0">
              <a:latin typeface="Bahnschrift Light" panose="020B0502040204020203" pitchFamily="34" charset="0"/>
            </a:endParaRPr>
          </a:p>
          <a:p>
            <a:pPr>
              <a:lnSpc>
                <a:spcPct val="150000"/>
              </a:lnSpc>
            </a:pPr>
            <a:endParaRPr lang="it-IT" sz="1200" dirty="0" smtClean="0">
              <a:latin typeface="Bahnschrift Light" panose="020B0502040204020203" pitchFamily="34" charset="0"/>
            </a:endParaRPr>
          </a:p>
          <a:p>
            <a:pPr>
              <a:lnSpc>
                <a:spcPct val="150000"/>
              </a:lnSpc>
            </a:pPr>
            <a:endParaRPr lang="it-IT" sz="1200" dirty="0">
              <a:latin typeface="Bahnschrift Light" panose="020B0502040204020203" pitchFamily="34" charset="0"/>
            </a:endParaRPr>
          </a:p>
          <a:p>
            <a:pPr>
              <a:lnSpc>
                <a:spcPct val="150000"/>
              </a:lnSpc>
            </a:pPr>
            <a:r>
              <a:rPr lang="it-IT" sz="1200" dirty="0" smtClean="0">
                <a:latin typeface="Bahnschrift Light" panose="020B0502040204020203" pitchFamily="34" charset="0"/>
              </a:rPr>
              <a:t>Merenda</a:t>
            </a:r>
          </a:p>
          <a:p>
            <a:pPr>
              <a:lnSpc>
                <a:spcPct val="150000"/>
              </a:lnSpc>
            </a:pPr>
            <a:r>
              <a:rPr lang="it-IT" sz="1200" dirty="0" smtClean="0">
                <a:latin typeface="Bahnschrift Light" panose="020B0502040204020203" pitchFamily="34" charset="0"/>
              </a:rPr>
              <a:t>(h</a:t>
            </a:r>
            <a:r>
              <a:rPr lang="it-IT" sz="1200" u="sng" dirty="0" smtClean="0">
                <a:latin typeface="Bahnschrift Light" panose="020B0502040204020203" pitchFamily="34" charset="0"/>
              </a:rPr>
              <a:t>         :         </a:t>
            </a:r>
            <a:r>
              <a:rPr lang="it-IT" sz="1200" dirty="0" smtClean="0">
                <a:latin typeface="Bahnschrift Light" panose="020B0502040204020203" pitchFamily="34" charset="0"/>
              </a:rPr>
              <a:t>) </a:t>
            </a:r>
            <a:r>
              <a:rPr lang="it-IT" sz="1200" u="sng" dirty="0" smtClean="0">
                <a:latin typeface="Bahnschrift Light" panose="020B0502040204020203" pitchFamily="34" charset="0"/>
              </a:rPr>
              <a:t>      </a:t>
            </a:r>
            <a:endParaRPr lang="it-IT" sz="1200" dirty="0" smtClean="0">
              <a:latin typeface="Bahnschrift Light" panose="020B0502040204020203" pitchFamily="34" charset="0"/>
            </a:endParaRPr>
          </a:p>
          <a:p>
            <a:pPr>
              <a:lnSpc>
                <a:spcPct val="150000"/>
              </a:lnSpc>
            </a:pPr>
            <a:endParaRPr lang="it-IT" sz="1200" dirty="0" smtClean="0">
              <a:latin typeface="Bahnschrift Light" panose="020B0502040204020203" pitchFamily="34" charset="0"/>
            </a:endParaRPr>
          </a:p>
          <a:p>
            <a:pPr>
              <a:lnSpc>
                <a:spcPct val="150000"/>
              </a:lnSpc>
            </a:pPr>
            <a:endParaRPr lang="it-IT" sz="1200" dirty="0" smtClean="0">
              <a:latin typeface="Bahnschrift Light" panose="020B0502040204020203" pitchFamily="34" charset="0"/>
            </a:endParaRPr>
          </a:p>
          <a:p>
            <a:pPr>
              <a:lnSpc>
                <a:spcPct val="150000"/>
              </a:lnSpc>
            </a:pPr>
            <a:endParaRPr lang="it-IT" sz="1200" dirty="0">
              <a:latin typeface="Bahnschrift Light" panose="020B0502040204020203" pitchFamily="34" charset="0"/>
            </a:endParaRPr>
          </a:p>
          <a:p>
            <a:pPr>
              <a:lnSpc>
                <a:spcPct val="150000"/>
              </a:lnSpc>
            </a:pPr>
            <a:r>
              <a:rPr lang="it-IT" sz="1200" dirty="0" smtClean="0">
                <a:latin typeface="Bahnschrift Light" panose="020B0502040204020203" pitchFamily="34" charset="0"/>
              </a:rPr>
              <a:t>Pranzo</a:t>
            </a:r>
          </a:p>
          <a:p>
            <a:pPr>
              <a:lnSpc>
                <a:spcPct val="150000"/>
              </a:lnSpc>
            </a:pPr>
            <a:r>
              <a:rPr lang="it-IT" sz="1200" dirty="0" smtClean="0">
                <a:latin typeface="Bahnschrift Light" panose="020B0502040204020203" pitchFamily="34" charset="0"/>
              </a:rPr>
              <a:t>(h</a:t>
            </a:r>
            <a:r>
              <a:rPr lang="it-IT" sz="1200" u="sng" dirty="0" smtClean="0">
                <a:latin typeface="Bahnschrift Light" panose="020B0502040204020203" pitchFamily="34" charset="0"/>
              </a:rPr>
              <a:t>         :         </a:t>
            </a:r>
            <a:r>
              <a:rPr lang="it-IT" sz="1200" dirty="0" smtClean="0">
                <a:latin typeface="Bahnschrift Light" panose="020B0502040204020203" pitchFamily="34" charset="0"/>
              </a:rPr>
              <a:t>) </a:t>
            </a:r>
            <a:r>
              <a:rPr lang="it-IT" sz="1200" u="sng" dirty="0" smtClean="0">
                <a:latin typeface="Bahnschrift Light" panose="020B0502040204020203" pitchFamily="34" charset="0"/>
              </a:rPr>
              <a:t>      </a:t>
            </a:r>
            <a:endParaRPr lang="it-IT" sz="1200" dirty="0" smtClean="0">
              <a:latin typeface="Bahnschrift Light" panose="020B0502040204020203" pitchFamily="34" charset="0"/>
            </a:endParaRPr>
          </a:p>
          <a:p>
            <a:pPr>
              <a:lnSpc>
                <a:spcPct val="150000"/>
              </a:lnSpc>
            </a:pPr>
            <a:endParaRPr lang="it-IT" sz="1200" dirty="0" smtClean="0">
              <a:latin typeface="Bahnschrift Light" panose="020B0502040204020203" pitchFamily="34" charset="0"/>
            </a:endParaRPr>
          </a:p>
          <a:p>
            <a:pPr>
              <a:lnSpc>
                <a:spcPct val="150000"/>
              </a:lnSpc>
            </a:pPr>
            <a:endParaRPr lang="it-IT" sz="1200" dirty="0" smtClean="0">
              <a:latin typeface="Bahnschrift Light" panose="020B0502040204020203" pitchFamily="34" charset="0"/>
            </a:endParaRPr>
          </a:p>
          <a:p>
            <a:pPr>
              <a:lnSpc>
                <a:spcPct val="150000"/>
              </a:lnSpc>
            </a:pPr>
            <a:endParaRPr lang="it-IT" sz="1200" dirty="0">
              <a:latin typeface="Bahnschrift Light" panose="020B0502040204020203" pitchFamily="34" charset="0"/>
            </a:endParaRPr>
          </a:p>
          <a:p>
            <a:pPr>
              <a:lnSpc>
                <a:spcPct val="150000"/>
              </a:lnSpc>
            </a:pPr>
            <a:endParaRPr lang="it-IT" sz="1200" dirty="0">
              <a:latin typeface="Bahnschrift Light" panose="020B0502040204020203" pitchFamily="34" charset="0"/>
            </a:endParaRPr>
          </a:p>
          <a:p>
            <a:pPr>
              <a:lnSpc>
                <a:spcPct val="150000"/>
              </a:lnSpc>
            </a:pPr>
            <a:r>
              <a:rPr lang="it-IT" sz="1200" dirty="0" smtClean="0">
                <a:latin typeface="Bahnschrift Light" panose="020B0502040204020203" pitchFamily="34" charset="0"/>
              </a:rPr>
              <a:t>Merenda</a:t>
            </a:r>
          </a:p>
          <a:p>
            <a:pPr>
              <a:lnSpc>
                <a:spcPct val="150000"/>
              </a:lnSpc>
            </a:pPr>
            <a:r>
              <a:rPr lang="it-IT" sz="1200" dirty="0" smtClean="0">
                <a:latin typeface="Bahnschrift Light" panose="020B0502040204020203" pitchFamily="34" charset="0"/>
              </a:rPr>
              <a:t>(h</a:t>
            </a:r>
            <a:r>
              <a:rPr lang="it-IT" sz="1200" u="sng" dirty="0" smtClean="0">
                <a:latin typeface="Bahnschrift Light" panose="020B0502040204020203" pitchFamily="34" charset="0"/>
              </a:rPr>
              <a:t>         :         </a:t>
            </a:r>
            <a:r>
              <a:rPr lang="it-IT" sz="1200" dirty="0" smtClean="0">
                <a:latin typeface="Bahnschrift Light" panose="020B0502040204020203" pitchFamily="34" charset="0"/>
              </a:rPr>
              <a:t>) </a:t>
            </a:r>
            <a:r>
              <a:rPr lang="it-IT" sz="1200" u="sng" dirty="0" smtClean="0">
                <a:latin typeface="Bahnschrift Light" panose="020B0502040204020203" pitchFamily="34" charset="0"/>
              </a:rPr>
              <a:t>      </a:t>
            </a:r>
            <a:endParaRPr lang="it-IT" sz="1200" dirty="0" smtClean="0">
              <a:latin typeface="Bahnschrift Light" panose="020B0502040204020203" pitchFamily="34" charset="0"/>
            </a:endParaRPr>
          </a:p>
          <a:p>
            <a:pPr>
              <a:lnSpc>
                <a:spcPct val="150000"/>
              </a:lnSpc>
            </a:pPr>
            <a:endParaRPr lang="it-IT" sz="1200" dirty="0" smtClean="0">
              <a:latin typeface="Bahnschrift Light" panose="020B0502040204020203" pitchFamily="34" charset="0"/>
            </a:endParaRPr>
          </a:p>
          <a:p>
            <a:pPr>
              <a:lnSpc>
                <a:spcPct val="150000"/>
              </a:lnSpc>
            </a:pPr>
            <a:endParaRPr lang="it-IT" sz="1200" dirty="0" smtClean="0">
              <a:latin typeface="Bahnschrift Light" panose="020B0502040204020203" pitchFamily="34" charset="0"/>
            </a:endParaRPr>
          </a:p>
          <a:p>
            <a:pPr>
              <a:lnSpc>
                <a:spcPct val="150000"/>
              </a:lnSpc>
            </a:pPr>
            <a:endParaRPr lang="it-IT" sz="1200" dirty="0">
              <a:latin typeface="Bahnschrift Light" panose="020B0502040204020203" pitchFamily="34" charset="0"/>
            </a:endParaRPr>
          </a:p>
          <a:p>
            <a:pPr>
              <a:lnSpc>
                <a:spcPct val="150000"/>
              </a:lnSpc>
            </a:pPr>
            <a:r>
              <a:rPr lang="it-IT" sz="1200" dirty="0" smtClean="0">
                <a:latin typeface="Bahnschrift Light" panose="020B0502040204020203" pitchFamily="34" charset="0"/>
              </a:rPr>
              <a:t>Cena</a:t>
            </a:r>
          </a:p>
          <a:p>
            <a:pPr>
              <a:lnSpc>
                <a:spcPct val="150000"/>
              </a:lnSpc>
            </a:pPr>
            <a:r>
              <a:rPr lang="it-IT" sz="1200" dirty="0" smtClean="0">
                <a:latin typeface="Bahnschrift Light" panose="020B0502040204020203" pitchFamily="34" charset="0"/>
              </a:rPr>
              <a:t>(h</a:t>
            </a:r>
            <a:r>
              <a:rPr lang="it-IT" sz="1200" u="sng" dirty="0" smtClean="0">
                <a:latin typeface="Bahnschrift Light" panose="020B0502040204020203" pitchFamily="34" charset="0"/>
              </a:rPr>
              <a:t>         :         </a:t>
            </a:r>
            <a:r>
              <a:rPr lang="it-IT" sz="1200" dirty="0" smtClean="0">
                <a:latin typeface="Bahnschrift Light" panose="020B0502040204020203" pitchFamily="34" charset="0"/>
              </a:rPr>
              <a:t>) </a:t>
            </a:r>
            <a:r>
              <a:rPr lang="it-IT" sz="1200" u="sng" dirty="0" smtClean="0">
                <a:latin typeface="Bahnschrift Light" panose="020B0502040204020203" pitchFamily="34" charset="0"/>
              </a:rPr>
              <a:t>      </a:t>
            </a:r>
            <a:endParaRPr lang="it-IT" sz="1200" dirty="0" smtClean="0">
              <a:latin typeface="Bahnschrift Light" panose="020B0502040204020203" pitchFamily="34" charset="0"/>
            </a:endParaRPr>
          </a:p>
          <a:p>
            <a:pPr>
              <a:lnSpc>
                <a:spcPct val="150000"/>
              </a:lnSpc>
            </a:pPr>
            <a:endParaRPr lang="it-IT" sz="1200" dirty="0" smtClean="0">
              <a:latin typeface="Bahnschrift Light" panose="020B0502040204020203" pitchFamily="34" charset="0"/>
            </a:endParaRPr>
          </a:p>
          <a:p>
            <a:endParaRPr lang="it-IT" sz="1200" dirty="0" smtClean="0"/>
          </a:p>
        </p:txBody>
      </p:sp>
      <p:sp>
        <p:nvSpPr>
          <p:cNvPr id="37" name="Rettangolo 36"/>
          <p:cNvSpPr/>
          <p:nvPr/>
        </p:nvSpPr>
        <p:spPr>
          <a:xfrm>
            <a:off x="1947027" y="2586789"/>
            <a:ext cx="2971800" cy="938462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8" name="Rettangolo 37"/>
          <p:cNvSpPr/>
          <p:nvPr/>
        </p:nvSpPr>
        <p:spPr>
          <a:xfrm>
            <a:off x="1947027" y="4004571"/>
            <a:ext cx="2971800" cy="842210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9" name="Rettangolo 38"/>
          <p:cNvSpPr/>
          <p:nvPr/>
        </p:nvSpPr>
        <p:spPr>
          <a:xfrm>
            <a:off x="1947027" y="5326101"/>
            <a:ext cx="2971800" cy="1099378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0" name="Rettangolo 39"/>
          <p:cNvSpPr/>
          <p:nvPr/>
        </p:nvSpPr>
        <p:spPr>
          <a:xfrm>
            <a:off x="1947027" y="6904799"/>
            <a:ext cx="2971800" cy="842210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1" name="Rettangolo 40"/>
          <p:cNvSpPr/>
          <p:nvPr/>
        </p:nvSpPr>
        <p:spPr>
          <a:xfrm>
            <a:off x="1947027" y="8226329"/>
            <a:ext cx="2971800" cy="1285433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2" name="CasellaDiTesto 41"/>
          <p:cNvSpPr txBox="1"/>
          <p:nvPr/>
        </p:nvSpPr>
        <p:spPr>
          <a:xfrm>
            <a:off x="5480107" y="2535562"/>
            <a:ext cx="1311442" cy="12157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100" dirty="0" smtClean="0">
                <a:latin typeface="Bahnschrift Light" panose="020B0502040204020203" pitchFamily="34" charset="0"/>
              </a:rPr>
              <a:t>Fame</a:t>
            </a:r>
          </a:p>
          <a:p>
            <a:r>
              <a:rPr lang="it-IT" sz="1100" dirty="0" smtClean="0">
                <a:latin typeface="Bahnschrift Light" panose="020B0502040204020203" pitchFamily="34" charset="0"/>
              </a:rPr>
              <a:t>Sete</a:t>
            </a:r>
          </a:p>
          <a:p>
            <a:r>
              <a:rPr lang="it-IT" sz="1100" dirty="0" smtClean="0">
                <a:latin typeface="Bahnschrift Light" panose="020B0502040204020203" pitchFamily="34" charset="0"/>
              </a:rPr>
              <a:t>Noia</a:t>
            </a:r>
          </a:p>
          <a:p>
            <a:r>
              <a:rPr lang="it-IT" sz="1100" dirty="0" smtClean="0">
                <a:latin typeface="Bahnschrift Light" panose="020B0502040204020203" pitchFamily="34" charset="0"/>
              </a:rPr>
              <a:t>Gonfiore</a:t>
            </a:r>
          </a:p>
          <a:p>
            <a:r>
              <a:rPr lang="it-IT" sz="1100" dirty="0" smtClean="0">
                <a:latin typeface="Bahnschrift Light" panose="020B0502040204020203" pitchFamily="34" charset="0"/>
              </a:rPr>
              <a:t>Senso di colpa</a:t>
            </a:r>
          </a:p>
          <a:p>
            <a:endParaRPr lang="it-IT" dirty="0"/>
          </a:p>
        </p:txBody>
      </p:sp>
      <p:sp>
        <p:nvSpPr>
          <p:cNvPr id="43" name="Personalizzato 42">
            <a:hlinkClick r:id="" action="ppaction://noaction" highlightClick="1"/>
          </p:cNvPr>
          <p:cNvSpPr/>
          <p:nvPr/>
        </p:nvSpPr>
        <p:spPr>
          <a:xfrm>
            <a:off x="5373781" y="2609005"/>
            <a:ext cx="106326" cy="108459"/>
          </a:xfrm>
          <a:prstGeom prst="actionButtonBlank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4" name="Personalizzato 43">
            <a:hlinkClick r:id="" action="ppaction://noaction" highlightClick="1"/>
          </p:cNvPr>
          <p:cNvSpPr/>
          <p:nvPr/>
        </p:nvSpPr>
        <p:spPr>
          <a:xfrm>
            <a:off x="5373781" y="2765670"/>
            <a:ext cx="106326" cy="138223"/>
          </a:xfrm>
          <a:prstGeom prst="actionButtonBlank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5" name="Personalizzato 44">
            <a:hlinkClick r:id="" action="ppaction://noaction" highlightClick="1"/>
          </p:cNvPr>
          <p:cNvSpPr/>
          <p:nvPr/>
        </p:nvSpPr>
        <p:spPr>
          <a:xfrm>
            <a:off x="5373781" y="2934873"/>
            <a:ext cx="106326" cy="138223"/>
          </a:xfrm>
          <a:prstGeom prst="actionButtonBlank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6" name="Personalizzato 45">
            <a:hlinkClick r:id="" action="ppaction://noaction" highlightClick="1"/>
          </p:cNvPr>
          <p:cNvSpPr/>
          <p:nvPr/>
        </p:nvSpPr>
        <p:spPr>
          <a:xfrm>
            <a:off x="5373781" y="3104076"/>
            <a:ext cx="106326" cy="138223"/>
          </a:xfrm>
          <a:prstGeom prst="actionButtonBlank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7" name="Personalizzato 46">
            <a:hlinkClick r:id="" action="ppaction://noaction" highlightClick="1"/>
          </p:cNvPr>
          <p:cNvSpPr/>
          <p:nvPr/>
        </p:nvSpPr>
        <p:spPr>
          <a:xfrm>
            <a:off x="5373781" y="3273279"/>
            <a:ext cx="106326" cy="138223"/>
          </a:xfrm>
          <a:prstGeom prst="actionButtonBlank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8" name="CasellaDiTesto 47"/>
          <p:cNvSpPr txBox="1"/>
          <p:nvPr/>
        </p:nvSpPr>
        <p:spPr>
          <a:xfrm>
            <a:off x="5480107" y="3863340"/>
            <a:ext cx="1311442" cy="12157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100" dirty="0" smtClean="0">
                <a:latin typeface="Bahnschrift Light" panose="020B0502040204020203" pitchFamily="34" charset="0"/>
              </a:rPr>
              <a:t>Fame</a:t>
            </a:r>
          </a:p>
          <a:p>
            <a:r>
              <a:rPr lang="it-IT" sz="1100" dirty="0" smtClean="0">
                <a:latin typeface="Bahnschrift Light" panose="020B0502040204020203" pitchFamily="34" charset="0"/>
              </a:rPr>
              <a:t>Sete</a:t>
            </a:r>
          </a:p>
          <a:p>
            <a:r>
              <a:rPr lang="it-IT" sz="1100" dirty="0" smtClean="0">
                <a:latin typeface="Bahnschrift Light" panose="020B0502040204020203" pitchFamily="34" charset="0"/>
              </a:rPr>
              <a:t>Noia</a:t>
            </a:r>
          </a:p>
          <a:p>
            <a:r>
              <a:rPr lang="it-IT" sz="1100" dirty="0" smtClean="0">
                <a:latin typeface="Bahnschrift Light" panose="020B0502040204020203" pitchFamily="34" charset="0"/>
              </a:rPr>
              <a:t>Gonfiore</a:t>
            </a:r>
          </a:p>
          <a:p>
            <a:r>
              <a:rPr lang="it-IT" sz="1100" dirty="0" smtClean="0">
                <a:latin typeface="Bahnschrift Light" panose="020B0502040204020203" pitchFamily="34" charset="0"/>
              </a:rPr>
              <a:t>Senso di colpa</a:t>
            </a:r>
          </a:p>
          <a:p>
            <a:endParaRPr lang="it-IT" dirty="0"/>
          </a:p>
        </p:txBody>
      </p:sp>
      <p:sp>
        <p:nvSpPr>
          <p:cNvPr id="49" name="CasellaDiTesto 48"/>
          <p:cNvSpPr txBox="1"/>
          <p:nvPr/>
        </p:nvSpPr>
        <p:spPr>
          <a:xfrm>
            <a:off x="5474268" y="5326101"/>
            <a:ext cx="1311442" cy="12157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100" dirty="0" smtClean="0">
                <a:latin typeface="Bahnschrift Light" panose="020B0502040204020203" pitchFamily="34" charset="0"/>
              </a:rPr>
              <a:t>Fame</a:t>
            </a:r>
          </a:p>
          <a:p>
            <a:r>
              <a:rPr lang="it-IT" sz="1100" dirty="0" smtClean="0">
                <a:latin typeface="Bahnschrift Light" panose="020B0502040204020203" pitchFamily="34" charset="0"/>
              </a:rPr>
              <a:t>Sete</a:t>
            </a:r>
          </a:p>
          <a:p>
            <a:r>
              <a:rPr lang="it-IT" sz="1100" dirty="0" smtClean="0">
                <a:latin typeface="Bahnschrift Light" panose="020B0502040204020203" pitchFamily="34" charset="0"/>
              </a:rPr>
              <a:t>Noia</a:t>
            </a:r>
          </a:p>
          <a:p>
            <a:r>
              <a:rPr lang="it-IT" sz="1100" dirty="0" smtClean="0">
                <a:latin typeface="Bahnschrift Light" panose="020B0502040204020203" pitchFamily="34" charset="0"/>
              </a:rPr>
              <a:t>Gonfiore</a:t>
            </a:r>
          </a:p>
          <a:p>
            <a:r>
              <a:rPr lang="it-IT" sz="1100" dirty="0" smtClean="0">
                <a:latin typeface="Bahnschrift Light" panose="020B0502040204020203" pitchFamily="34" charset="0"/>
              </a:rPr>
              <a:t>Senso di colpa</a:t>
            </a:r>
          </a:p>
          <a:p>
            <a:endParaRPr lang="it-IT" dirty="0"/>
          </a:p>
        </p:txBody>
      </p:sp>
      <p:sp>
        <p:nvSpPr>
          <p:cNvPr id="50" name="CasellaDiTesto 49"/>
          <p:cNvSpPr txBox="1"/>
          <p:nvPr/>
        </p:nvSpPr>
        <p:spPr>
          <a:xfrm>
            <a:off x="5474268" y="6788862"/>
            <a:ext cx="1311442" cy="12157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100" dirty="0" smtClean="0">
                <a:latin typeface="Bahnschrift Light" panose="020B0502040204020203" pitchFamily="34" charset="0"/>
              </a:rPr>
              <a:t>Fame</a:t>
            </a:r>
          </a:p>
          <a:p>
            <a:r>
              <a:rPr lang="it-IT" sz="1100" dirty="0" smtClean="0">
                <a:latin typeface="Bahnschrift Light" panose="020B0502040204020203" pitchFamily="34" charset="0"/>
              </a:rPr>
              <a:t>Sete</a:t>
            </a:r>
          </a:p>
          <a:p>
            <a:r>
              <a:rPr lang="it-IT" sz="1100" dirty="0" smtClean="0">
                <a:latin typeface="Bahnschrift Light" panose="020B0502040204020203" pitchFamily="34" charset="0"/>
              </a:rPr>
              <a:t>Noia</a:t>
            </a:r>
          </a:p>
          <a:p>
            <a:r>
              <a:rPr lang="it-IT" sz="1100" dirty="0" smtClean="0">
                <a:latin typeface="Bahnschrift Light" panose="020B0502040204020203" pitchFamily="34" charset="0"/>
              </a:rPr>
              <a:t>Gonfiore</a:t>
            </a:r>
          </a:p>
          <a:p>
            <a:r>
              <a:rPr lang="it-IT" sz="1100" dirty="0" smtClean="0">
                <a:latin typeface="Bahnschrift Light" panose="020B0502040204020203" pitchFamily="34" charset="0"/>
              </a:rPr>
              <a:t>Senso di colpa</a:t>
            </a:r>
          </a:p>
          <a:p>
            <a:endParaRPr lang="it-IT" dirty="0"/>
          </a:p>
        </p:txBody>
      </p:sp>
      <p:sp>
        <p:nvSpPr>
          <p:cNvPr id="51" name="CasellaDiTesto 50"/>
          <p:cNvSpPr txBox="1"/>
          <p:nvPr/>
        </p:nvSpPr>
        <p:spPr>
          <a:xfrm>
            <a:off x="5474268" y="8251623"/>
            <a:ext cx="1311442" cy="12157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100" dirty="0" smtClean="0">
                <a:latin typeface="Bahnschrift Light" panose="020B0502040204020203" pitchFamily="34" charset="0"/>
              </a:rPr>
              <a:t>Fame</a:t>
            </a:r>
          </a:p>
          <a:p>
            <a:r>
              <a:rPr lang="it-IT" sz="1100" dirty="0" smtClean="0">
                <a:latin typeface="Bahnschrift Light" panose="020B0502040204020203" pitchFamily="34" charset="0"/>
              </a:rPr>
              <a:t>Sete</a:t>
            </a:r>
          </a:p>
          <a:p>
            <a:r>
              <a:rPr lang="it-IT" sz="1100" dirty="0" smtClean="0">
                <a:latin typeface="Bahnschrift Light" panose="020B0502040204020203" pitchFamily="34" charset="0"/>
              </a:rPr>
              <a:t>Noia</a:t>
            </a:r>
          </a:p>
          <a:p>
            <a:r>
              <a:rPr lang="it-IT" sz="1100" dirty="0" smtClean="0">
                <a:latin typeface="Bahnschrift Light" panose="020B0502040204020203" pitchFamily="34" charset="0"/>
              </a:rPr>
              <a:t>Gonfiore</a:t>
            </a:r>
          </a:p>
          <a:p>
            <a:r>
              <a:rPr lang="it-IT" sz="1100" dirty="0" smtClean="0">
                <a:latin typeface="Bahnschrift Light" panose="020B0502040204020203" pitchFamily="34" charset="0"/>
              </a:rPr>
              <a:t>Senso di colpa</a:t>
            </a:r>
          </a:p>
          <a:p>
            <a:endParaRPr lang="it-IT" dirty="0"/>
          </a:p>
        </p:txBody>
      </p:sp>
      <p:sp>
        <p:nvSpPr>
          <p:cNvPr id="53" name="Personalizzato 52">
            <a:hlinkClick r:id="" action="ppaction://noaction" highlightClick="1"/>
          </p:cNvPr>
          <p:cNvSpPr/>
          <p:nvPr/>
        </p:nvSpPr>
        <p:spPr>
          <a:xfrm>
            <a:off x="5367942" y="5395370"/>
            <a:ext cx="106326" cy="108459"/>
          </a:xfrm>
          <a:prstGeom prst="actionButtonBlank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4" name="Personalizzato 53">
            <a:hlinkClick r:id="" action="ppaction://noaction" highlightClick="1"/>
          </p:cNvPr>
          <p:cNvSpPr/>
          <p:nvPr/>
        </p:nvSpPr>
        <p:spPr>
          <a:xfrm>
            <a:off x="5367942" y="5552035"/>
            <a:ext cx="106326" cy="138223"/>
          </a:xfrm>
          <a:prstGeom prst="actionButtonBlank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5" name="Personalizzato 54">
            <a:hlinkClick r:id="" action="ppaction://noaction" highlightClick="1"/>
          </p:cNvPr>
          <p:cNvSpPr/>
          <p:nvPr/>
        </p:nvSpPr>
        <p:spPr>
          <a:xfrm>
            <a:off x="5367942" y="5721238"/>
            <a:ext cx="106326" cy="138223"/>
          </a:xfrm>
          <a:prstGeom prst="actionButtonBlank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6" name="Personalizzato 55">
            <a:hlinkClick r:id="" action="ppaction://noaction" highlightClick="1"/>
          </p:cNvPr>
          <p:cNvSpPr/>
          <p:nvPr/>
        </p:nvSpPr>
        <p:spPr>
          <a:xfrm>
            <a:off x="5367942" y="5890441"/>
            <a:ext cx="106326" cy="138223"/>
          </a:xfrm>
          <a:prstGeom prst="actionButtonBlank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7" name="Personalizzato 56">
            <a:hlinkClick r:id="" action="ppaction://noaction" highlightClick="1"/>
          </p:cNvPr>
          <p:cNvSpPr/>
          <p:nvPr/>
        </p:nvSpPr>
        <p:spPr>
          <a:xfrm>
            <a:off x="5367942" y="6059644"/>
            <a:ext cx="106326" cy="138223"/>
          </a:xfrm>
          <a:prstGeom prst="actionButtonBlank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8" name="Personalizzato 57">
            <a:hlinkClick r:id="" action="ppaction://noaction" highlightClick="1"/>
          </p:cNvPr>
          <p:cNvSpPr/>
          <p:nvPr/>
        </p:nvSpPr>
        <p:spPr>
          <a:xfrm>
            <a:off x="5367942" y="3951761"/>
            <a:ext cx="106326" cy="108459"/>
          </a:xfrm>
          <a:prstGeom prst="actionButtonBlank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9" name="Personalizzato 58">
            <a:hlinkClick r:id="" action="ppaction://noaction" highlightClick="1"/>
          </p:cNvPr>
          <p:cNvSpPr/>
          <p:nvPr/>
        </p:nvSpPr>
        <p:spPr>
          <a:xfrm>
            <a:off x="5367942" y="4108426"/>
            <a:ext cx="106326" cy="138223"/>
          </a:xfrm>
          <a:prstGeom prst="actionButtonBlank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0" name="Personalizzato 59">
            <a:hlinkClick r:id="" action="ppaction://noaction" highlightClick="1"/>
          </p:cNvPr>
          <p:cNvSpPr/>
          <p:nvPr/>
        </p:nvSpPr>
        <p:spPr>
          <a:xfrm>
            <a:off x="5367942" y="4277629"/>
            <a:ext cx="106326" cy="138223"/>
          </a:xfrm>
          <a:prstGeom prst="actionButtonBlank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1" name="Personalizzato 60">
            <a:hlinkClick r:id="" action="ppaction://noaction" highlightClick="1"/>
          </p:cNvPr>
          <p:cNvSpPr/>
          <p:nvPr/>
        </p:nvSpPr>
        <p:spPr>
          <a:xfrm>
            <a:off x="5367942" y="4446832"/>
            <a:ext cx="106326" cy="138223"/>
          </a:xfrm>
          <a:prstGeom prst="actionButtonBlank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2" name="Personalizzato 61">
            <a:hlinkClick r:id="" action="ppaction://noaction" highlightClick="1"/>
          </p:cNvPr>
          <p:cNvSpPr/>
          <p:nvPr/>
        </p:nvSpPr>
        <p:spPr>
          <a:xfrm>
            <a:off x="5367942" y="4616035"/>
            <a:ext cx="106326" cy="138223"/>
          </a:xfrm>
          <a:prstGeom prst="actionButtonBlank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73" name="Personalizzato 72">
            <a:hlinkClick r:id="" action="ppaction://noaction" highlightClick="1"/>
          </p:cNvPr>
          <p:cNvSpPr/>
          <p:nvPr/>
        </p:nvSpPr>
        <p:spPr>
          <a:xfrm>
            <a:off x="5367942" y="6854914"/>
            <a:ext cx="106326" cy="108459"/>
          </a:xfrm>
          <a:prstGeom prst="actionButtonBlank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74" name="Personalizzato 73">
            <a:hlinkClick r:id="" action="ppaction://noaction" highlightClick="1"/>
          </p:cNvPr>
          <p:cNvSpPr/>
          <p:nvPr/>
        </p:nvSpPr>
        <p:spPr>
          <a:xfrm>
            <a:off x="5367942" y="7011579"/>
            <a:ext cx="106326" cy="138223"/>
          </a:xfrm>
          <a:prstGeom prst="actionButtonBlank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75" name="Personalizzato 74">
            <a:hlinkClick r:id="" action="ppaction://noaction" highlightClick="1"/>
          </p:cNvPr>
          <p:cNvSpPr/>
          <p:nvPr/>
        </p:nvSpPr>
        <p:spPr>
          <a:xfrm>
            <a:off x="5367942" y="7180782"/>
            <a:ext cx="106326" cy="138223"/>
          </a:xfrm>
          <a:prstGeom prst="actionButtonBlank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76" name="Personalizzato 75">
            <a:hlinkClick r:id="" action="ppaction://noaction" highlightClick="1"/>
          </p:cNvPr>
          <p:cNvSpPr/>
          <p:nvPr/>
        </p:nvSpPr>
        <p:spPr>
          <a:xfrm>
            <a:off x="5367942" y="7349985"/>
            <a:ext cx="106326" cy="138223"/>
          </a:xfrm>
          <a:prstGeom prst="actionButtonBlank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77" name="Personalizzato 76">
            <a:hlinkClick r:id="" action="ppaction://noaction" highlightClick="1"/>
          </p:cNvPr>
          <p:cNvSpPr/>
          <p:nvPr/>
        </p:nvSpPr>
        <p:spPr>
          <a:xfrm>
            <a:off x="5367942" y="7519188"/>
            <a:ext cx="106326" cy="138223"/>
          </a:xfrm>
          <a:prstGeom prst="actionButtonBlank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78" name="Personalizzato 77">
            <a:hlinkClick r:id="" action="ppaction://noaction" highlightClick="1"/>
          </p:cNvPr>
          <p:cNvSpPr/>
          <p:nvPr/>
        </p:nvSpPr>
        <p:spPr>
          <a:xfrm>
            <a:off x="5367942" y="8317675"/>
            <a:ext cx="106326" cy="108459"/>
          </a:xfrm>
          <a:prstGeom prst="actionButtonBlank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79" name="Personalizzato 78">
            <a:hlinkClick r:id="" action="ppaction://noaction" highlightClick="1"/>
          </p:cNvPr>
          <p:cNvSpPr/>
          <p:nvPr/>
        </p:nvSpPr>
        <p:spPr>
          <a:xfrm>
            <a:off x="5367942" y="8474340"/>
            <a:ext cx="106326" cy="138223"/>
          </a:xfrm>
          <a:prstGeom prst="actionButtonBlank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80" name="Personalizzato 79">
            <a:hlinkClick r:id="" action="ppaction://noaction" highlightClick="1"/>
          </p:cNvPr>
          <p:cNvSpPr/>
          <p:nvPr/>
        </p:nvSpPr>
        <p:spPr>
          <a:xfrm>
            <a:off x="5367942" y="8643543"/>
            <a:ext cx="106326" cy="138223"/>
          </a:xfrm>
          <a:prstGeom prst="actionButtonBlank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81" name="Personalizzato 80">
            <a:hlinkClick r:id="" action="ppaction://noaction" highlightClick="1"/>
          </p:cNvPr>
          <p:cNvSpPr/>
          <p:nvPr/>
        </p:nvSpPr>
        <p:spPr>
          <a:xfrm>
            <a:off x="5367942" y="8812746"/>
            <a:ext cx="106326" cy="138223"/>
          </a:xfrm>
          <a:prstGeom prst="actionButtonBlank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82" name="Personalizzato 81">
            <a:hlinkClick r:id="" action="ppaction://noaction" highlightClick="1"/>
          </p:cNvPr>
          <p:cNvSpPr/>
          <p:nvPr/>
        </p:nvSpPr>
        <p:spPr>
          <a:xfrm>
            <a:off x="5367942" y="8981949"/>
            <a:ext cx="106326" cy="138223"/>
          </a:xfrm>
          <a:prstGeom prst="actionButtonBlank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324816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-116435" y="311025"/>
            <a:ext cx="3541843" cy="315699"/>
          </a:xfrm>
        </p:spPr>
        <p:txBody>
          <a:bodyPr>
            <a:normAutofit/>
          </a:bodyPr>
          <a:lstStyle/>
          <a:p>
            <a:r>
              <a:rPr lang="it-IT" sz="1400" dirty="0" smtClean="0">
                <a:latin typeface="Candara Light" panose="020E0502030303020204" pitchFamily="34" charset="0"/>
              </a:rPr>
              <a:t>Dott.ssa Carlotta Pierucci </a:t>
            </a:r>
            <a:endParaRPr lang="it-IT" sz="1400" dirty="0">
              <a:latin typeface="Candara Light" panose="020E0502030303020204" pitchFamily="34" charset="0"/>
            </a:endParaRPr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6771" y="233252"/>
            <a:ext cx="232870" cy="336585"/>
          </a:xfrm>
          <a:prstGeom prst="rect">
            <a:avLst/>
          </a:prstGeom>
        </p:spPr>
      </p:pic>
      <p:sp>
        <p:nvSpPr>
          <p:cNvPr id="5" name="CasellaDiTesto 4"/>
          <p:cNvSpPr txBox="1"/>
          <p:nvPr/>
        </p:nvSpPr>
        <p:spPr>
          <a:xfrm>
            <a:off x="340103" y="972974"/>
            <a:ext cx="30686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 smtClean="0">
                <a:latin typeface="Bahnschrift Light" panose="020B0502040204020203" pitchFamily="34" charset="0"/>
              </a:rPr>
              <a:t>GIORNO 2 </a:t>
            </a:r>
            <a:endParaRPr lang="it-IT" sz="1400" dirty="0">
              <a:latin typeface="Bahnschrift Light" panose="020B0502040204020203" pitchFamily="34" charset="0"/>
            </a:endParaRPr>
          </a:p>
        </p:txBody>
      </p:sp>
      <p:cxnSp>
        <p:nvCxnSpPr>
          <p:cNvPr id="7" name="Connettore 1 6"/>
          <p:cNvCxnSpPr/>
          <p:nvPr/>
        </p:nvCxnSpPr>
        <p:spPr>
          <a:xfrm flipV="1">
            <a:off x="356771" y="1327796"/>
            <a:ext cx="874378" cy="6987"/>
          </a:xfrm>
          <a:prstGeom prst="lin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21" name="CasellaDiTesto 20"/>
          <p:cNvSpPr txBox="1"/>
          <p:nvPr/>
        </p:nvSpPr>
        <p:spPr>
          <a:xfrm>
            <a:off x="0" y="1913021"/>
            <a:ext cx="685799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 smtClean="0">
                <a:latin typeface="Bahnschrift Light" panose="020B0502040204020203" pitchFamily="34" charset="0"/>
              </a:rPr>
              <a:t>             Pasto                                Alimenti e bevande                             Umore </a:t>
            </a:r>
            <a:endParaRPr lang="it-IT" sz="1400" dirty="0">
              <a:latin typeface="Bahnschrift Light" panose="020B0502040204020203" pitchFamily="34" charset="0"/>
            </a:endParaRPr>
          </a:p>
        </p:txBody>
      </p:sp>
      <p:cxnSp>
        <p:nvCxnSpPr>
          <p:cNvPr id="22" name="Connettore 1 21"/>
          <p:cNvCxnSpPr/>
          <p:nvPr/>
        </p:nvCxnSpPr>
        <p:spPr>
          <a:xfrm flipV="1">
            <a:off x="356771" y="2220798"/>
            <a:ext cx="6152313" cy="6988"/>
          </a:xfrm>
          <a:prstGeom prst="line">
            <a:avLst/>
          </a:prstGeom>
          <a:ln w="3175"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24" name="CasellaDiTesto 23"/>
          <p:cNvSpPr txBox="1"/>
          <p:nvPr/>
        </p:nvSpPr>
        <p:spPr>
          <a:xfrm>
            <a:off x="356771" y="2586789"/>
            <a:ext cx="1517650" cy="69249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it-IT" sz="1200" dirty="0" smtClean="0">
                <a:latin typeface="Bahnschrift Light" panose="020B0502040204020203" pitchFamily="34" charset="0"/>
              </a:rPr>
              <a:t>Colazione</a:t>
            </a:r>
          </a:p>
          <a:p>
            <a:pPr>
              <a:lnSpc>
                <a:spcPct val="150000"/>
              </a:lnSpc>
            </a:pPr>
            <a:r>
              <a:rPr lang="it-IT" sz="1200" dirty="0" smtClean="0">
                <a:latin typeface="Bahnschrift Light" panose="020B0502040204020203" pitchFamily="34" charset="0"/>
              </a:rPr>
              <a:t>(h</a:t>
            </a:r>
            <a:r>
              <a:rPr lang="it-IT" sz="1200" u="sng" dirty="0" smtClean="0">
                <a:latin typeface="Bahnschrift Light" panose="020B0502040204020203" pitchFamily="34" charset="0"/>
              </a:rPr>
              <a:t>         :         </a:t>
            </a:r>
            <a:r>
              <a:rPr lang="it-IT" sz="1200" dirty="0" smtClean="0">
                <a:latin typeface="Bahnschrift Light" panose="020B0502040204020203" pitchFamily="34" charset="0"/>
              </a:rPr>
              <a:t>) </a:t>
            </a:r>
            <a:r>
              <a:rPr lang="it-IT" sz="1200" u="sng" dirty="0" smtClean="0">
                <a:latin typeface="Bahnschrift Light" panose="020B0502040204020203" pitchFamily="34" charset="0"/>
              </a:rPr>
              <a:t>      </a:t>
            </a:r>
            <a:endParaRPr lang="it-IT" sz="1200" dirty="0" smtClean="0">
              <a:latin typeface="Bahnschrift Light" panose="020B0502040204020203" pitchFamily="34" charset="0"/>
            </a:endParaRPr>
          </a:p>
          <a:p>
            <a:pPr>
              <a:lnSpc>
                <a:spcPct val="150000"/>
              </a:lnSpc>
            </a:pPr>
            <a:endParaRPr lang="it-IT" sz="1200" dirty="0" smtClean="0">
              <a:latin typeface="Bahnschrift Light" panose="020B0502040204020203" pitchFamily="34" charset="0"/>
            </a:endParaRPr>
          </a:p>
          <a:p>
            <a:pPr>
              <a:lnSpc>
                <a:spcPct val="150000"/>
              </a:lnSpc>
            </a:pPr>
            <a:endParaRPr lang="it-IT" sz="1200" dirty="0" smtClean="0">
              <a:latin typeface="Bahnschrift Light" panose="020B0502040204020203" pitchFamily="34" charset="0"/>
            </a:endParaRPr>
          </a:p>
          <a:p>
            <a:pPr>
              <a:lnSpc>
                <a:spcPct val="150000"/>
              </a:lnSpc>
            </a:pPr>
            <a:endParaRPr lang="it-IT" sz="1200" dirty="0">
              <a:latin typeface="Bahnschrift Light" panose="020B0502040204020203" pitchFamily="34" charset="0"/>
            </a:endParaRPr>
          </a:p>
          <a:p>
            <a:pPr>
              <a:lnSpc>
                <a:spcPct val="150000"/>
              </a:lnSpc>
            </a:pPr>
            <a:r>
              <a:rPr lang="it-IT" sz="1200" dirty="0" smtClean="0">
                <a:latin typeface="Bahnschrift Light" panose="020B0502040204020203" pitchFamily="34" charset="0"/>
              </a:rPr>
              <a:t>Merenda</a:t>
            </a:r>
          </a:p>
          <a:p>
            <a:pPr>
              <a:lnSpc>
                <a:spcPct val="150000"/>
              </a:lnSpc>
            </a:pPr>
            <a:r>
              <a:rPr lang="it-IT" sz="1200" dirty="0" smtClean="0">
                <a:latin typeface="Bahnschrift Light" panose="020B0502040204020203" pitchFamily="34" charset="0"/>
              </a:rPr>
              <a:t>(h</a:t>
            </a:r>
            <a:r>
              <a:rPr lang="it-IT" sz="1200" u="sng" dirty="0" smtClean="0">
                <a:latin typeface="Bahnschrift Light" panose="020B0502040204020203" pitchFamily="34" charset="0"/>
              </a:rPr>
              <a:t>         :         </a:t>
            </a:r>
            <a:r>
              <a:rPr lang="it-IT" sz="1200" dirty="0" smtClean="0">
                <a:latin typeface="Bahnschrift Light" panose="020B0502040204020203" pitchFamily="34" charset="0"/>
              </a:rPr>
              <a:t>) </a:t>
            </a:r>
            <a:r>
              <a:rPr lang="it-IT" sz="1200" u="sng" dirty="0" smtClean="0">
                <a:latin typeface="Bahnschrift Light" panose="020B0502040204020203" pitchFamily="34" charset="0"/>
              </a:rPr>
              <a:t>      </a:t>
            </a:r>
            <a:endParaRPr lang="it-IT" sz="1200" dirty="0" smtClean="0">
              <a:latin typeface="Bahnschrift Light" panose="020B0502040204020203" pitchFamily="34" charset="0"/>
            </a:endParaRPr>
          </a:p>
          <a:p>
            <a:pPr>
              <a:lnSpc>
                <a:spcPct val="150000"/>
              </a:lnSpc>
            </a:pPr>
            <a:endParaRPr lang="it-IT" sz="1200" dirty="0" smtClean="0">
              <a:latin typeface="Bahnschrift Light" panose="020B0502040204020203" pitchFamily="34" charset="0"/>
            </a:endParaRPr>
          </a:p>
          <a:p>
            <a:pPr>
              <a:lnSpc>
                <a:spcPct val="150000"/>
              </a:lnSpc>
            </a:pPr>
            <a:endParaRPr lang="it-IT" sz="1200" dirty="0" smtClean="0">
              <a:latin typeface="Bahnschrift Light" panose="020B0502040204020203" pitchFamily="34" charset="0"/>
            </a:endParaRPr>
          </a:p>
          <a:p>
            <a:pPr>
              <a:lnSpc>
                <a:spcPct val="150000"/>
              </a:lnSpc>
            </a:pPr>
            <a:endParaRPr lang="it-IT" sz="1200" dirty="0">
              <a:latin typeface="Bahnschrift Light" panose="020B0502040204020203" pitchFamily="34" charset="0"/>
            </a:endParaRPr>
          </a:p>
          <a:p>
            <a:pPr>
              <a:lnSpc>
                <a:spcPct val="150000"/>
              </a:lnSpc>
            </a:pPr>
            <a:r>
              <a:rPr lang="it-IT" sz="1200" dirty="0" smtClean="0">
                <a:latin typeface="Bahnschrift Light" panose="020B0502040204020203" pitchFamily="34" charset="0"/>
              </a:rPr>
              <a:t>Pranzo</a:t>
            </a:r>
          </a:p>
          <a:p>
            <a:pPr>
              <a:lnSpc>
                <a:spcPct val="150000"/>
              </a:lnSpc>
            </a:pPr>
            <a:r>
              <a:rPr lang="it-IT" sz="1200" dirty="0" smtClean="0">
                <a:latin typeface="Bahnschrift Light" panose="020B0502040204020203" pitchFamily="34" charset="0"/>
              </a:rPr>
              <a:t>(h</a:t>
            </a:r>
            <a:r>
              <a:rPr lang="it-IT" sz="1200" u="sng" dirty="0" smtClean="0">
                <a:latin typeface="Bahnschrift Light" panose="020B0502040204020203" pitchFamily="34" charset="0"/>
              </a:rPr>
              <a:t>         :         </a:t>
            </a:r>
            <a:r>
              <a:rPr lang="it-IT" sz="1200" dirty="0" smtClean="0">
                <a:latin typeface="Bahnschrift Light" panose="020B0502040204020203" pitchFamily="34" charset="0"/>
              </a:rPr>
              <a:t>) </a:t>
            </a:r>
            <a:r>
              <a:rPr lang="it-IT" sz="1200" u="sng" dirty="0" smtClean="0">
                <a:latin typeface="Bahnschrift Light" panose="020B0502040204020203" pitchFamily="34" charset="0"/>
              </a:rPr>
              <a:t>      </a:t>
            </a:r>
            <a:endParaRPr lang="it-IT" sz="1200" dirty="0" smtClean="0">
              <a:latin typeface="Bahnschrift Light" panose="020B0502040204020203" pitchFamily="34" charset="0"/>
            </a:endParaRPr>
          </a:p>
          <a:p>
            <a:pPr>
              <a:lnSpc>
                <a:spcPct val="150000"/>
              </a:lnSpc>
            </a:pPr>
            <a:endParaRPr lang="it-IT" sz="1200" dirty="0" smtClean="0">
              <a:latin typeface="Bahnschrift Light" panose="020B0502040204020203" pitchFamily="34" charset="0"/>
            </a:endParaRPr>
          </a:p>
          <a:p>
            <a:pPr>
              <a:lnSpc>
                <a:spcPct val="150000"/>
              </a:lnSpc>
            </a:pPr>
            <a:endParaRPr lang="it-IT" sz="1200" dirty="0" smtClean="0">
              <a:latin typeface="Bahnschrift Light" panose="020B0502040204020203" pitchFamily="34" charset="0"/>
            </a:endParaRPr>
          </a:p>
          <a:p>
            <a:pPr>
              <a:lnSpc>
                <a:spcPct val="150000"/>
              </a:lnSpc>
            </a:pPr>
            <a:endParaRPr lang="it-IT" sz="1200" dirty="0">
              <a:latin typeface="Bahnschrift Light" panose="020B0502040204020203" pitchFamily="34" charset="0"/>
            </a:endParaRPr>
          </a:p>
          <a:p>
            <a:pPr>
              <a:lnSpc>
                <a:spcPct val="150000"/>
              </a:lnSpc>
            </a:pPr>
            <a:endParaRPr lang="it-IT" sz="1200" dirty="0">
              <a:latin typeface="Bahnschrift Light" panose="020B0502040204020203" pitchFamily="34" charset="0"/>
            </a:endParaRPr>
          </a:p>
          <a:p>
            <a:pPr>
              <a:lnSpc>
                <a:spcPct val="150000"/>
              </a:lnSpc>
            </a:pPr>
            <a:r>
              <a:rPr lang="it-IT" sz="1200" dirty="0" smtClean="0">
                <a:latin typeface="Bahnschrift Light" panose="020B0502040204020203" pitchFamily="34" charset="0"/>
              </a:rPr>
              <a:t>Merenda</a:t>
            </a:r>
          </a:p>
          <a:p>
            <a:pPr>
              <a:lnSpc>
                <a:spcPct val="150000"/>
              </a:lnSpc>
            </a:pPr>
            <a:r>
              <a:rPr lang="it-IT" sz="1200" dirty="0" smtClean="0">
                <a:latin typeface="Bahnschrift Light" panose="020B0502040204020203" pitchFamily="34" charset="0"/>
              </a:rPr>
              <a:t>(h</a:t>
            </a:r>
            <a:r>
              <a:rPr lang="it-IT" sz="1200" u="sng" dirty="0" smtClean="0">
                <a:latin typeface="Bahnschrift Light" panose="020B0502040204020203" pitchFamily="34" charset="0"/>
              </a:rPr>
              <a:t>         :         </a:t>
            </a:r>
            <a:r>
              <a:rPr lang="it-IT" sz="1200" dirty="0" smtClean="0">
                <a:latin typeface="Bahnschrift Light" panose="020B0502040204020203" pitchFamily="34" charset="0"/>
              </a:rPr>
              <a:t>) </a:t>
            </a:r>
            <a:r>
              <a:rPr lang="it-IT" sz="1200" u="sng" dirty="0" smtClean="0">
                <a:latin typeface="Bahnschrift Light" panose="020B0502040204020203" pitchFamily="34" charset="0"/>
              </a:rPr>
              <a:t>      </a:t>
            </a:r>
            <a:endParaRPr lang="it-IT" sz="1200" dirty="0" smtClean="0">
              <a:latin typeface="Bahnschrift Light" panose="020B0502040204020203" pitchFamily="34" charset="0"/>
            </a:endParaRPr>
          </a:p>
          <a:p>
            <a:pPr>
              <a:lnSpc>
                <a:spcPct val="150000"/>
              </a:lnSpc>
            </a:pPr>
            <a:endParaRPr lang="it-IT" sz="1200" dirty="0" smtClean="0">
              <a:latin typeface="Bahnschrift Light" panose="020B0502040204020203" pitchFamily="34" charset="0"/>
            </a:endParaRPr>
          </a:p>
          <a:p>
            <a:pPr>
              <a:lnSpc>
                <a:spcPct val="150000"/>
              </a:lnSpc>
            </a:pPr>
            <a:endParaRPr lang="it-IT" sz="1200" dirty="0" smtClean="0">
              <a:latin typeface="Bahnschrift Light" panose="020B0502040204020203" pitchFamily="34" charset="0"/>
            </a:endParaRPr>
          </a:p>
          <a:p>
            <a:pPr>
              <a:lnSpc>
                <a:spcPct val="150000"/>
              </a:lnSpc>
            </a:pPr>
            <a:endParaRPr lang="it-IT" sz="1200" dirty="0">
              <a:latin typeface="Bahnschrift Light" panose="020B0502040204020203" pitchFamily="34" charset="0"/>
            </a:endParaRPr>
          </a:p>
          <a:p>
            <a:pPr>
              <a:lnSpc>
                <a:spcPct val="150000"/>
              </a:lnSpc>
            </a:pPr>
            <a:r>
              <a:rPr lang="it-IT" sz="1200" dirty="0" smtClean="0">
                <a:latin typeface="Bahnschrift Light" panose="020B0502040204020203" pitchFamily="34" charset="0"/>
              </a:rPr>
              <a:t>Cena</a:t>
            </a:r>
          </a:p>
          <a:p>
            <a:pPr>
              <a:lnSpc>
                <a:spcPct val="150000"/>
              </a:lnSpc>
            </a:pPr>
            <a:r>
              <a:rPr lang="it-IT" sz="1200" dirty="0" smtClean="0">
                <a:latin typeface="Bahnschrift Light" panose="020B0502040204020203" pitchFamily="34" charset="0"/>
              </a:rPr>
              <a:t>(h</a:t>
            </a:r>
            <a:r>
              <a:rPr lang="it-IT" sz="1200" u="sng" dirty="0" smtClean="0">
                <a:latin typeface="Bahnschrift Light" panose="020B0502040204020203" pitchFamily="34" charset="0"/>
              </a:rPr>
              <a:t>         :         </a:t>
            </a:r>
            <a:r>
              <a:rPr lang="it-IT" sz="1200" dirty="0" smtClean="0">
                <a:latin typeface="Bahnschrift Light" panose="020B0502040204020203" pitchFamily="34" charset="0"/>
              </a:rPr>
              <a:t>) </a:t>
            </a:r>
            <a:r>
              <a:rPr lang="it-IT" sz="1200" u="sng" dirty="0" smtClean="0">
                <a:latin typeface="Bahnschrift Light" panose="020B0502040204020203" pitchFamily="34" charset="0"/>
              </a:rPr>
              <a:t>      </a:t>
            </a:r>
            <a:endParaRPr lang="it-IT" sz="1200" dirty="0" smtClean="0">
              <a:latin typeface="Bahnschrift Light" panose="020B0502040204020203" pitchFamily="34" charset="0"/>
            </a:endParaRPr>
          </a:p>
          <a:p>
            <a:pPr>
              <a:lnSpc>
                <a:spcPct val="150000"/>
              </a:lnSpc>
            </a:pPr>
            <a:endParaRPr lang="it-IT" sz="1200" dirty="0" smtClean="0">
              <a:latin typeface="Bahnschrift Light" panose="020B0502040204020203" pitchFamily="34" charset="0"/>
            </a:endParaRPr>
          </a:p>
          <a:p>
            <a:endParaRPr lang="it-IT" sz="1200" dirty="0" smtClean="0"/>
          </a:p>
        </p:txBody>
      </p:sp>
      <p:sp>
        <p:nvSpPr>
          <p:cNvPr id="37" name="Rettangolo 36"/>
          <p:cNvSpPr/>
          <p:nvPr/>
        </p:nvSpPr>
        <p:spPr>
          <a:xfrm>
            <a:off x="1947027" y="2586789"/>
            <a:ext cx="2971800" cy="938462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8" name="Rettangolo 37"/>
          <p:cNvSpPr/>
          <p:nvPr/>
        </p:nvSpPr>
        <p:spPr>
          <a:xfrm>
            <a:off x="1947027" y="4004571"/>
            <a:ext cx="2971800" cy="842210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9" name="Rettangolo 38"/>
          <p:cNvSpPr/>
          <p:nvPr/>
        </p:nvSpPr>
        <p:spPr>
          <a:xfrm>
            <a:off x="1947027" y="5326101"/>
            <a:ext cx="2971800" cy="1099378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0" name="Rettangolo 39"/>
          <p:cNvSpPr/>
          <p:nvPr/>
        </p:nvSpPr>
        <p:spPr>
          <a:xfrm>
            <a:off x="1947027" y="6904799"/>
            <a:ext cx="2971800" cy="842210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1" name="Rettangolo 40"/>
          <p:cNvSpPr/>
          <p:nvPr/>
        </p:nvSpPr>
        <p:spPr>
          <a:xfrm>
            <a:off x="1947027" y="8226329"/>
            <a:ext cx="2971800" cy="1285433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2" name="CasellaDiTesto 41"/>
          <p:cNvSpPr txBox="1"/>
          <p:nvPr/>
        </p:nvSpPr>
        <p:spPr>
          <a:xfrm>
            <a:off x="5480107" y="2535562"/>
            <a:ext cx="1311442" cy="12157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100" dirty="0" smtClean="0">
                <a:latin typeface="Bahnschrift Light" panose="020B0502040204020203" pitchFamily="34" charset="0"/>
              </a:rPr>
              <a:t>Fame</a:t>
            </a:r>
          </a:p>
          <a:p>
            <a:r>
              <a:rPr lang="it-IT" sz="1100" dirty="0" smtClean="0">
                <a:latin typeface="Bahnschrift Light" panose="020B0502040204020203" pitchFamily="34" charset="0"/>
              </a:rPr>
              <a:t>Sete</a:t>
            </a:r>
          </a:p>
          <a:p>
            <a:r>
              <a:rPr lang="it-IT" sz="1100" dirty="0" smtClean="0">
                <a:latin typeface="Bahnschrift Light" panose="020B0502040204020203" pitchFamily="34" charset="0"/>
              </a:rPr>
              <a:t>Noia</a:t>
            </a:r>
          </a:p>
          <a:p>
            <a:r>
              <a:rPr lang="it-IT" sz="1100" dirty="0" smtClean="0">
                <a:latin typeface="Bahnschrift Light" panose="020B0502040204020203" pitchFamily="34" charset="0"/>
              </a:rPr>
              <a:t>Gonfiore</a:t>
            </a:r>
          </a:p>
          <a:p>
            <a:r>
              <a:rPr lang="it-IT" sz="1100" dirty="0" smtClean="0">
                <a:latin typeface="Bahnschrift Light" panose="020B0502040204020203" pitchFamily="34" charset="0"/>
              </a:rPr>
              <a:t>Senso di colpa</a:t>
            </a:r>
          </a:p>
          <a:p>
            <a:endParaRPr lang="it-IT" dirty="0"/>
          </a:p>
        </p:txBody>
      </p:sp>
      <p:sp>
        <p:nvSpPr>
          <p:cNvPr id="43" name="Personalizzato 42">
            <a:hlinkClick r:id="" action="ppaction://noaction" highlightClick="1"/>
          </p:cNvPr>
          <p:cNvSpPr/>
          <p:nvPr/>
        </p:nvSpPr>
        <p:spPr>
          <a:xfrm>
            <a:off x="5373781" y="2609005"/>
            <a:ext cx="106326" cy="108459"/>
          </a:xfrm>
          <a:prstGeom prst="actionButtonBlank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4" name="Personalizzato 43">
            <a:hlinkClick r:id="" action="ppaction://noaction" highlightClick="1"/>
          </p:cNvPr>
          <p:cNvSpPr/>
          <p:nvPr/>
        </p:nvSpPr>
        <p:spPr>
          <a:xfrm>
            <a:off x="5373781" y="2765670"/>
            <a:ext cx="106326" cy="138223"/>
          </a:xfrm>
          <a:prstGeom prst="actionButtonBlank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5" name="Personalizzato 44">
            <a:hlinkClick r:id="" action="ppaction://noaction" highlightClick="1"/>
          </p:cNvPr>
          <p:cNvSpPr/>
          <p:nvPr/>
        </p:nvSpPr>
        <p:spPr>
          <a:xfrm>
            <a:off x="5373781" y="2934873"/>
            <a:ext cx="106326" cy="138223"/>
          </a:xfrm>
          <a:prstGeom prst="actionButtonBlank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6" name="Personalizzato 45">
            <a:hlinkClick r:id="" action="ppaction://noaction" highlightClick="1"/>
          </p:cNvPr>
          <p:cNvSpPr/>
          <p:nvPr/>
        </p:nvSpPr>
        <p:spPr>
          <a:xfrm>
            <a:off x="5373781" y="3104076"/>
            <a:ext cx="106326" cy="138223"/>
          </a:xfrm>
          <a:prstGeom prst="actionButtonBlank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7" name="Personalizzato 46">
            <a:hlinkClick r:id="" action="ppaction://noaction" highlightClick="1"/>
          </p:cNvPr>
          <p:cNvSpPr/>
          <p:nvPr/>
        </p:nvSpPr>
        <p:spPr>
          <a:xfrm>
            <a:off x="5373781" y="3273279"/>
            <a:ext cx="106326" cy="138223"/>
          </a:xfrm>
          <a:prstGeom prst="actionButtonBlank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8" name="CasellaDiTesto 47"/>
          <p:cNvSpPr txBox="1"/>
          <p:nvPr/>
        </p:nvSpPr>
        <p:spPr>
          <a:xfrm>
            <a:off x="5480107" y="3863340"/>
            <a:ext cx="1311442" cy="12157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100" dirty="0" smtClean="0">
                <a:latin typeface="Bahnschrift Light" panose="020B0502040204020203" pitchFamily="34" charset="0"/>
              </a:rPr>
              <a:t>Fame</a:t>
            </a:r>
          </a:p>
          <a:p>
            <a:r>
              <a:rPr lang="it-IT" sz="1100" dirty="0" smtClean="0">
                <a:latin typeface="Bahnschrift Light" panose="020B0502040204020203" pitchFamily="34" charset="0"/>
              </a:rPr>
              <a:t>Sete</a:t>
            </a:r>
          </a:p>
          <a:p>
            <a:r>
              <a:rPr lang="it-IT" sz="1100" dirty="0" smtClean="0">
                <a:latin typeface="Bahnschrift Light" panose="020B0502040204020203" pitchFamily="34" charset="0"/>
              </a:rPr>
              <a:t>Noia</a:t>
            </a:r>
          </a:p>
          <a:p>
            <a:r>
              <a:rPr lang="it-IT" sz="1100" dirty="0" smtClean="0">
                <a:latin typeface="Bahnschrift Light" panose="020B0502040204020203" pitchFamily="34" charset="0"/>
              </a:rPr>
              <a:t>Gonfiore</a:t>
            </a:r>
          </a:p>
          <a:p>
            <a:r>
              <a:rPr lang="it-IT" sz="1100" dirty="0" smtClean="0">
                <a:latin typeface="Bahnschrift Light" panose="020B0502040204020203" pitchFamily="34" charset="0"/>
              </a:rPr>
              <a:t>Senso di colpa</a:t>
            </a:r>
          </a:p>
          <a:p>
            <a:endParaRPr lang="it-IT" dirty="0"/>
          </a:p>
        </p:txBody>
      </p:sp>
      <p:sp>
        <p:nvSpPr>
          <p:cNvPr id="49" name="CasellaDiTesto 48"/>
          <p:cNvSpPr txBox="1"/>
          <p:nvPr/>
        </p:nvSpPr>
        <p:spPr>
          <a:xfrm>
            <a:off x="5474268" y="5326101"/>
            <a:ext cx="1311442" cy="12157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100" dirty="0" smtClean="0">
                <a:latin typeface="Bahnschrift Light" panose="020B0502040204020203" pitchFamily="34" charset="0"/>
              </a:rPr>
              <a:t>Fame</a:t>
            </a:r>
          </a:p>
          <a:p>
            <a:r>
              <a:rPr lang="it-IT" sz="1100" dirty="0" smtClean="0">
                <a:latin typeface="Bahnschrift Light" panose="020B0502040204020203" pitchFamily="34" charset="0"/>
              </a:rPr>
              <a:t>Sete</a:t>
            </a:r>
          </a:p>
          <a:p>
            <a:r>
              <a:rPr lang="it-IT" sz="1100" dirty="0" smtClean="0">
                <a:latin typeface="Bahnschrift Light" panose="020B0502040204020203" pitchFamily="34" charset="0"/>
              </a:rPr>
              <a:t>Noia</a:t>
            </a:r>
          </a:p>
          <a:p>
            <a:r>
              <a:rPr lang="it-IT" sz="1100" dirty="0" smtClean="0">
                <a:latin typeface="Bahnschrift Light" panose="020B0502040204020203" pitchFamily="34" charset="0"/>
              </a:rPr>
              <a:t>Gonfiore</a:t>
            </a:r>
          </a:p>
          <a:p>
            <a:r>
              <a:rPr lang="it-IT" sz="1100" dirty="0" smtClean="0">
                <a:latin typeface="Bahnschrift Light" panose="020B0502040204020203" pitchFamily="34" charset="0"/>
              </a:rPr>
              <a:t>Senso di colpa</a:t>
            </a:r>
          </a:p>
          <a:p>
            <a:endParaRPr lang="it-IT" dirty="0"/>
          </a:p>
        </p:txBody>
      </p:sp>
      <p:sp>
        <p:nvSpPr>
          <p:cNvPr id="50" name="CasellaDiTesto 49"/>
          <p:cNvSpPr txBox="1"/>
          <p:nvPr/>
        </p:nvSpPr>
        <p:spPr>
          <a:xfrm>
            <a:off x="5474268" y="6788862"/>
            <a:ext cx="1311442" cy="12157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100" dirty="0" smtClean="0">
                <a:latin typeface="Bahnschrift Light" panose="020B0502040204020203" pitchFamily="34" charset="0"/>
              </a:rPr>
              <a:t>Fame</a:t>
            </a:r>
          </a:p>
          <a:p>
            <a:r>
              <a:rPr lang="it-IT" sz="1100" dirty="0" smtClean="0">
                <a:latin typeface="Bahnschrift Light" panose="020B0502040204020203" pitchFamily="34" charset="0"/>
              </a:rPr>
              <a:t>Sete</a:t>
            </a:r>
          </a:p>
          <a:p>
            <a:r>
              <a:rPr lang="it-IT" sz="1100" dirty="0" smtClean="0">
                <a:latin typeface="Bahnschrift Light" panose="020B0502040204020203" pitchFamily="34" charset="0"/>
              </a:rPr>
              <a:t>Noia</a:t>
            </a:r>
          </a:p>
          <a:p>
            <a:r>
              <a:rPr lang="it-IT" sz="1100" dirty="0" smtClean="0">
                <a:latin typeface="Bahnschrift Light" panose="020B0502040204020203" pitchFamily="34" charset="0"/>
              </a:rPr>
              <a:t>Gonfiore</a:t>
            </a:r>
          </a:p>
          <a:p>
            <a:r>
              <a:rPr lang="it-IT" sz="1100" dirty="0" smtClean="0">
                <a:latin typeface="Bahnschrift Light" panose="020B0502040204020203" pitchFamily="34" charset="0"/>
              </a:rPr>
              <a:t>Senso di colpa</a:t>
            </a:r>
          </a:p>
          <a:p>
            <a:endParaRPr lang="it-IT" dirty="0"/>
          </a:p>
        </p:txBody>
      </p:sp>
      <p:sp>
        <p:nvSpPr>
          <p:cNvPr id="51" name="CasellaDiTesto 50"/>
          <p:cNvSpPr txBox="1"/>
          <p:nvPr/>
        </p:nvSpPr>
        <p:spPr>
          <a:xfrm>
            <a:off x="5474268" y="8321529"/>
            <a:ext cx="1311442" cy="12157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100" dirty="0" smtClean="0">
                <a:latin typeface="Bahnschrift Light" panose="020B0502040204020203" pitchFamily="34" charset="0"/>
              </a:rPr>
              <a:t>Fame</a:t>
            </a:r>
          </a:p>
          <a:p>
            <a:r>
              <a:rPr lang="it-IT" sz="1100" dirty="0" smtClean="0">
                <a:latin typeface="Bahnschrift Light" panose="020B0502040204020203" pitchFamily="34" charset="0"/>
              </a:rPr>
              <a:t>Sete</a:t>
            </a:r>
          </a:p>
          <a:p>
            <a:r>
              <a:rPr lang="it-IT" sz="1100" dirty="0" smtClean="0">
                <a:latin typeface="Bahnschrift Light" panose="020B0502040204020203" pitchFamily="34" charset="0"/>
              </a:rPr>
              <a:t>Noia</a:t>
            </a:r>
          </a:p>
          <a:p>
            <a:r>
              <a:rPr lang="it-IT" sz="1100" dirty="0" smtClean="0">
                <a:latin typeface="Bahnschrift Light" panose="020B0502040204020203" pitchFamily="34" charset="0"/>
              </a:rPr>
              <a:t>Gonfiore</a:t>
            </a:r>
          </a:p>
          <a:p>
            <a:r>
              <a:rPr lang="it-IT" sz="1100" dirty="0" smtClean="0">
                <a:latin typeface="Bahnschrift Light" panose="020B0502040204020203" pitchFamily="34" charset="0"/>
              </a:rPr>
              <a:t>Senso di colpa</a:t>
            </a:r>
          </a:p>
          <a:p>
            <a:endParaRPr lang="it-IT" dirty="0"/>
          </a:p>
        </p:txBody>
      </p:sp>
      <p:sp>
        <p:nvSpPr>
          <p:cNvPr id="53" name="Personalizzato 52">
            <a:hlinkClick r:id="" action="ppaction://noaction" highlightClick="1"/>
          </p:cNvPr>
          <p:cNvSpPr/>
          <p:nvPr/>
        </p:nvSpPr>
        <p:spPr>
          <a:xfrm>
            <a:off x="5367942" y="5403699"/>
            <a:ext cx="106326" cy="108459"/>
          </a:xfrm>
          <a:prstGeom prst="actionButtonBlank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4" name="Personalizzato 53">
            <a:hlinkClick r:id="" action="ppaction://noaction" highlightClick="1"/>
          </p:cNvPr>
          <p:cNvSpPr/>
          <p:nvPr/>
        </p:nvSpPr>
        <p:spPr>
          <a:xfrm>
            <a:off x="5367942" y="5560364"/>
            <a:ext cx="106326" cy="138223"/>
          </a:xfrm>
          <a:prstGeom prst="actionButtonBlank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5" name="Personalizzato 54">
            <a:hlinkClick r:id="" action="ppaction://noaction" highlightClick="1"/>
          </p:cNvPr>
          <p:cNvSpPr/>
          <p:nvPr/>
        </p:nvSpPr>
        <p:spPr>
          <a:xfrm>
            <a:off x="5367942" y="5729567"/>
            <a:ext cx="106326" cy="138223"/>
          </a:xfrm>
          <a:prstGeom prst="actionButtonBlank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6" name="Personalizzato 55">
            <a:hlinkClick r:id="" action="ppaction://noaction" highlightClick="1"/>
          </p:cNvPr>
          <p:cNvSpPr/>
          <p:nvPr/>
        </p:nvSpPr>
        <p:spPr>
          <a:xfrm>
            <a:off x="5367942" y="5898770"/>
            <a:ext cx="106326" cy="138223"/>
          </a:xfrm>
          <a:prstGeom prst="actionButtonBlank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7" name="Personalizzato 56">
            <a:hlinkClick r:id="" action="ppaction://noaction" highlightClick="1"/>
          </p:cNvPr>
          <p:cNvSpPr/>
          <p:nvPr/>
        </p:nvSpPr>
        <p:spPr>
          <a:xfrm>
            <a:off x="5367942" y="6067973"/>
            <a:ext cx="106326" cy="138223"/>
          </a:xfrm>
          <a:prstGeom prst="actionButtonBlank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8" name="Personalizzato 57">
            <a:hlinkClick r:id="" action="ppaction://noaction" highlightClick="1"/>
          </p:cNvPr>
          <p:cNvSpPr/>
          <p:nvPr/>
        </p:nvSpPr>
        <p:spPr>
          <a:xfrm>
            <a:off x="5367942" y="3951761"/>
            <a:ext cx="106326" cy="108459"/>
          </a:xfrm>
          <a:prstGeom prst="actionButtonBlank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9" name="Personalizzato 58">
            <a:hlinkClick r:id="" action="ppaction://noaction" highlightClick="1"/>
          </p:cNvPr>
          <p:cNvSpPr/>
          <p:nvPr/>
        </p:nvSpPr>
        <p:spPr>
          <a:xfrm>
            <a:off x="5367942" y="4108426"/>
            <a:ext cx="106326" cy="138223"/>
          </a:xfrm>
          <a:prstGeom prst="actionButtonBlank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0" name="Personalizzato 59">
            <a:hlinkClick r:id="" action="ppaction://noaction" highlightClick="1"/>
          </p:cNvPr>
          <p:cNvSpPr/>
          <p:nvPr/>
        </p:nvSpPr>
        <p:spPr>
          <a:xfrm>
            <a:off x="5367942" y="4277629"/>
            <a:ext cx="106326" cy="138223"/>
          </a:xfrm>
          <a:prstGeom prst="actionButtonBlank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1" name="Personalizzato 60">
            <a:hlinkClick r:id="" action="ppaction://noaction" highlightClick="1"/>
          </p:cNvPr>
          <p:cNvSpPr/>
          <p:nvPr/>
        </p:nvSpPr>
        <p:spPr>
          <a:xfrm>
            <a:off x="5367942" y="4446832"/>
            <a:ext cx="106326" cy="138223"/>
          </a:xfrm>
          <a:prstGeom prst="actionButtonBlank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2" name="Personalizzato 61">
            <a:hlinkClick r:id="" action="ppaction://noaction" highlightClick="1"/>
          </p:cNvPr>
          <p:cNvSpPr/>
          <p:nvPr/>
        </p:nvSpPr>
        <p:spPr>
          <a:xfrm>
            <a:off x="5367942" y="4616035"/>
            <a:ext cx="106326" cy="138223"/>
          </a:xfrm>
          <a:prstGeom prst="actionButtonBlank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73" name="Personalizzato 72">
            <a:hlinkClick r:id="" action="ppaction://noaction" highlightClick="1"/>
          </p:cNvPr>
          <p:cNvSpPr/>
          <p:nvPr/>
        </p:nvSpPr>
        <p:spPr>
          <a:xfrm>
            <a:off x="5367942" y="6854914"/>
            <a:ext cx="106326" cy="108459"/>
          </a:xfrm>
          <a:prstGeom prst="actionButtonBlank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74" name="Personalizzato 73">
            <a:hlinkClick r:id="" action="ppaction://noaction" highlightClick="1"/>
          </p:cNvPr>
          <p:cNvSpPr/>
          <p:nvPr/>
        </p:nvSpPr>
        <p:spPr>
          <a:xfrm>
            <a:off x="5367942" y="7011579"/>
            <a:ext cx="106326" cy="138223"/>
          </a:xfrm>
          <a:prstGeom prst="actionButtonBlank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75" name="Personalizzato 74">
            <a:hlinkClick r:id="" action="ppaction://noaction" highlightClick="1"/>
          </p:cNvPr>
          <p:cNvSpPr/>
          <p:nvPr/>
        </p:nvSpPr>
        <p:spPr>
          <a:xfrm>
            <a:off x="5367942" y="7180782"/>
            <a:ext cx="106326" cy="138223"/>
          </a:xfrm>
          <a:prstGeom prst="actionButtonBlank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76" name="Personalizzato 75">
            <a:hlinkClick r:id="" action="ppaction://noaction" highlightClick="1"/>
          </p:cNvPr>
          <p:cNvSpPr/>
          <p:nvPr/>
        </p:nvSpPr>
        <p:spPr>
          <a:xfrm>
            <a:off x="5367942" y="7349985"/>
            <a:ext cx="106326" cy="138223"/>
          </a:xfrm>
          <a:prstGeom prst="actionButtonBlank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77" name="Personalizzato 76">
            <a:hlinkClick r:id="" action="ppaction://noaction" highlightClick="1"/>
          </p:cNvPr>
          <p:cNvSpPr/>
          <p:nvPr/>
        </p:nvSpPr>
        <p:spPr>
          <a:xfrm>
            <a:off x="5367942" y="7519188"/>
            <a:ext cx="106326" cy="138223"/>
          </a:xfrm>
          <a:prstGeom prst="actionButtonBlank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78" name="Personalizzato 77">
            <a:hlinkClick r:id="" action="ppaction://noaction" highlightClick="1"/>
          </p:cNvPr>
          <p:cNvSpPr/>
          <p:nvPr/>
        </p:nvSpPr>
        <p:spPr>
          <a:xfrm>
            <a:off x="5367942" y="8395850"/>
            <a:ext cx="106326" cy="108459"/>
          </a:xfrm>
          <a:prstGeom prst="actionButtonBlank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79" name="Personalizzato 78">
            <a:hlinkClick r:id="" action="ppaction://noaction" highlightClick="1"/>
          </p:cNvPr>
          <p:cNvSpPr/>
          <p:nvPr/>
        </p:nvSpPr>
        <p:spPr>
          <a:xfrm>
            <a:off x="5367942" y="8552515"/>
            <a:ext cx="106326" cy="138223"/>
          </a:xfrm>
          <a:prstGeom prst="actionButtonBlank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80" name="Personalizzato 79">
            <a:hlinkClick r:id="" action="ppaction://noaction" highlightClick="1"/>
          </p:cNvPr>
          <p:cNvSpPr/>
          <p:nvPr/>
        </p:nvSpPr>
        <p:spPr>
          <a:xfrm>
            <a:off x="5367942" y="8721718"/>
            <a:ext cx="106326" cy="138223"/>
          </a:xfrm>
          <a:prstGeom prst="actionButtonBlank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81" name="Personalizzato 80">
            <a:hlinkClick r:id="" action="ppaction://noaction" highlightClick="1"/>
          </p:cNvPr>
          <p:cNvSpPr/>
          <p:nvPr/>
        </p:nvSpPr>
        <p:spPr>
          <a:xfrm>
            <a:off x="5367942" y="8890921"/>
            <a:ext cx="106326" cy="138223"/>
          </a:xfrm>
          <a:prstGeom prst="actionButtonBlank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82" name="Personalizzato 81">
            <a:hlinkClick r:id="" action="ppaction://noaction" highlightClick="1"/>
          </p:cNvPr>
          <p:cNvSpPr/>
          <p:nvPr/>
        </p:nvSpPr>
        <p:spPr>
          <a:xfrm>
            <a:off x="5367942" y="9060124"/>
            <a:ext cx="106326" cy="138223"/>
          </a:xfrm>
          <a:prstGeom prst="actionButtonBlank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960635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-116435" y="311025"/>
            <a:ext cx="3541843" cy="315699"/>
          </a:xfrm>
        </p:spPr>
        <p:txBody>
          <a:bodyPr>
            <a:normAutofit/>
          </a:bodyPr>
          <a:lstStyle/>
          <a:p>
            <a:r>
              <a:rPr lang="it-IT" sz="1400" dirty="0" smtClean="0">
                <a:latin typeface="Candara Light" panose="020E0502030303020204" pitchFamily="34" charset="0"/>
              </a:rPr>
              <a:t>Dott.ssa Carlotta Pierucci </a:t>
            </a:r>
            <a:endParaRPr lang="it-IT" sz="1400" dirty="0">
              <a:latin typeface="Candara Light" panose="020E0502030303020204" pitchFamily="34" charset="0"/>
            </a:endParaRPr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6771" y="233252"/>
            <a:ext cx="232870" cy="336585"/>
          </a:xfrm>
          <a:prstGeom prst="rect">
            <a:avLst/>
          </a:prstGeom>
        </p:spPr>
      </p:pic>
      <p:sp>
        <p:nvSpPr>
          <p:cNvPr id="5" name="CasellaDiTesto 4"/>
          <p:cNvSpPr txBox="1"/>
          <p:nvPr/>
        </p:nvSpPr>
        <p:spPr>
          <a:xfrm>
            <a:off x="340103" y="972974"/>
            <a:ext cx="30686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 smtClean="0">
                <a:latin typeface="Bahnschrift Light" panose="020B0502040204020203" pitchFamily="34" charset="0"/>
              </a:rPr>
              <a:t>GIORNO 3 </a:t>
            </a:r>
            <a:endParaRPr lang="it-IT" sz="1400" dirty="0">
              <a:latin typeface="Bahnschrift Light" panose="020B0502040204020203" pitchFamily="34" charset="0"/>
            </a:endParaRPr>
          </a:p>
        </p:txBody>
      </p:sp>
      <p:cxnSp>
        <p:nvCxnSpPr>
          <p:cNvPr id="7" name="Connettore 1 6"/>
          <p:cNvCxnSpPr/>
          <p:nvPr/>
        </p:nvCxnSpPr>
        <p:spPr>
          <a:xfrm flipV="1">
            <a:off x="356771" y="1327796"/>
            <a:ext cx="874378" cy="6987"/>
          </a:xfrm>
          <a:prstGeom prst="lin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21" name="CasellaDiTesto 20"/>
          <p:cNvSpPr txBox="1"/>
          <p:nvPr/>
        </p:nvSpPr>
        <p:spPr>
          <a:xfrm>
            <a:off x="0" y="1913021"/>
            <a:ext cx="685799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 smtClean="0">
                <a:latin typeface="Bahnschrift Light" panose="020B0502040204020203" pitchFamily="34" charset="0"/>
              </a:rPr>
              <a:t>             Pasto                                Alimenti e bevande                             Umore </a:t>
            </a:r>
            <a:endParaRPr lang="it-IT" sz="1400" dirty="0">
              <a:latin typeface="Bahnschrift Light" panose="020B0502040204020203" pitchFamily="34" charset="0"/>
            </a:endParaRPr>
          </a:p>
        </p:txBody>
      </p:sp>
      <p:cxnSp>
        <p:nvCxnSpPr>
          <p:cNvPr id="22" name="Connettore 1 21"/>
          <p:cNvCxnSpPr/>
          <p:nvPr/>
        </p:nvCxnSpPr>
        <p:spPr>
          <a:xfrm flipV="1">
            <a:off x="356771" y="2220798"/>
            <a:ext cx="6152313" cy="6988"/>
          </a:xfrm>
          <a:prstGeom prst="line">
            <a:avLst/>
          </a:prstGeom>
          <a:ln w="3175"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24" name="CasellaDiTesto 23"/>
          <p:cNvSpPr txBox="1"/>
          <p:nvPr/>
        </p:nvSpPr>
        <p:spPr>
          <a:xfrm>
            <a:off x="356771" y="2586789"/>
            <a:ext cx="1517650" cy="69249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it-IT" sz="1200" dirty="0" smtClean="0">
                <a:latin typeface="Bahnschrift Light" panose="020B0502040204020203" pitchFamily="34" charset="0"/>
              </a:rPr>
              <a:t>Colazione</a:t>
            </a:r>
          </a:p>
          <a:p>
            <a:pPr>
              <a:lnSpc>
                <a:spcPct val="150000"/>
              </a:lnSpc>
            </a:pPr>
            <a:r>
              <a:rPr lang="it-IT" sz="1200" dirty="0" smtClean="0">
                <a:latin typeface="Bahnschrift Light" panose="020B0502040204020203" pitchFamily="34" charset="0"/>
              </a:rPr>
              <a:t>(h</a:t>
            </a:r>
            <a:r>
              <a:rPr lang="it-IT" sz="1200" u="sng" dirty="0" smtClean="0">
                <a:latin typeface="Bahnschrift Light" panose="020B0502040204020203" pitchFamily="34" charset="0"/>
              </a:rPr>
              <a:t>         :         </a:t>
            </a:r>
            <a:r>
              <a:rPr lang="it-IT" sz="1200" dirty="0" smtClean="0">
                <a:latin typeface="Bahnschrift Light" panose="020B0502040204020203" pitchFamily="34" charset="0"/>
              </a:rPr>
              <a:t>) </a:t>
            </a:r>
            <a:r>
              <a:rPr lang="it-IT" sz="1200" u="sng" dirty="0" smtClean="0">
                <a:latin typeface="Bahnschrift Light" panose="020B0502040204020203" pitchFamily="34" charset="0"/>
              </a:rPr>
              <a:t>      </a:t>
            </a:r>
            <a:endParaRPr lang="it-IT" sz="1200" dirty="0" smtClean="0">
              <a:latin typeface="Bahnschrift Light" panose="020B0502040204020203" pitchFamily="34" charset="0"/>
            </a:endParaRPr>
          </a:p>
          <a:p>
            <a:pPr>
              <a:lnSpc>
                <a:spcPct val="150000"/>
              </a:lnSpc>
            </a:pPr>
            <a:endParaRPr lang="it-IT" sz="1200" dirty="0" smtClean="0">
              <a:latin typeface="Bahnschrift Light" panose="020B0502040204020203" pitchFamily="34" charset="0"/>
            </a:endParaRPr>
          </a:p>
          <a:p>
            <a:pPr>
              <a:lnSpc>
                <a:spcPct val="150000"/>
              </a:lnSpc>
            </a:pPr>
            <a:endParaRPr lang="it-IT" sz="1200" dirty="0" smtClean="0">
              <a:latin typeface="Bahnschrift Light" panose="020B0502040204020203" pitchFamily="34" charset="0"/>
            </a:endParaRPr>
          </a:p>
          <a:p>
            <a:pPr>
              <a:lnSpc>
                <a:spcPct val="150000"/>
              </a:lnSpc>
            </a:pPr>
            <a:endParaRPr lang="it-IT" sz="1200" dirty="0">
              <a:latin typeface="Bahnschrift Light" panose="020B0502040204020203" pitchFamily="34" charset="0"/>
            </a:endParaRPr>
          </a:p>
          <a:p>
            <a:pPr>
              <a:lnSpc>
                <a:spcPct val="150000"/>
              </a:lnSpc>
            </a:pPr>
            <a:r>
              <a:rPr lang="it-IT" sz="1200" dirty="0" smtClean="0">
                <a:latin typeface="Bahnschrift Light" panose="020B0502040204020203" pitchFamily="34" charset="0"/>
              </a:rPr>
              <a:t>Merenda</a:t>
            </a:r>
          </a:p>
          <a:p>
            <a:pPr>
              <a:lnSpc>
                <a:spcPct val="150000"/>
              </a:lnSpc>
            </a:pPr>
            <a:r>
              <a:rPr lang="it-IT" sz="1200" dirty="0" smtClean="0">
                <a:latin typeface="Bahnschrift Light" panose="020B0502040204020203" pitchFamily="34" charset="0"/>
              </a:rPr>
              <a:t>(h</a:t>
            </a:r>
            <a:r>
              <a:rPr lang="it-IT" sz="1200" u="sng" dirty="0" smtClean="0">
                <a:latin typeface="Bahnschrift Light" panose="020B0502040204020203" pitchFamily="34" charset="0"/>
              </a:rPr>
              <a:t>         :         </a:t>
            </a:r>
            <a:r>
              <a:rPr lang="it-IT" sz="1200" dirty="0" smtClean="0">
                <a:latin typeface="Bahnschrift Light" panose="020B0502040204020203" pitchFamily="34" charset="0"/>
              </a:rPr>
              <a:t>) </a:t>
            </a:r>
            <a:r>
              <a:rPr lang="it-IT" sz="1200" u="sng" dirty="0" smtClean="0">
                <a:latin typeface="Bahnschrift Light" panose="020B0502040204020203" pitchFamily="34" charset="0"/>
              </a:rPr>
              <a:t>      </a:t>
            </a:r>
            <a:endParaRPr lang="it-IT" sz="1200" dirty="0" smtClean="0">
              <a:latin typeface="Bahnschrift Light" panose="020B0502040204020203" pitchFamily="34" charset="0"/>
            </a:endParaRPr>
          </a:p>
          <a:p>
            <a:pPr>
              <a:lnSpc>
                <a:spcPct val="150000"/>
              </a:lnSpc>
            </a:pPr>
            <a:endParaRPr lang="it-IT" sz="1200" dirty="0" smtClean="0">
              <a:latin typeface="Bahnschrift Light" panose="020B0502040204020203" pitchFamily="34" charset="0"/>
            </a:endParaRPr>
          </a:p>
          <a:p>
            <a:pPr>
              <a:lnSpc>
                <a:spcPct val="150000"/>
              </a:lnSpc>
            </a:pPr>
            <a:endParaRPr lang="it-IT" sz="1200" dirty="0" smtClean="0">
              <a:latin typeface="Bahnschrift Light" panose="020B0502040204020203" pitchFamily="34" charset="0"/>
            </a:endParaRPr>
          </a:p>
          <a:p>
            <a:pPr>
              <a:lnSpc>
                <a:spcPct val="150000"/>
              </a:lnSpc>
            </a:pPr>
            <a:endParaRPr lang="it-IT" sz="1200" dirty="0">
              <a:latin typeface="Bahnschrift Light" panose="020B0502040204020203" pitchFamily="34" charset="0"/>
            </a:endParaRPr>
          </a:p>
          <a:p>
            <a:pPr>
              <a:lnSpc>
                <a:spcPct val="150000"/>
              </a:lnSpc>
            </a:pPr>
            <a:r>
              <a:rPr lang="it-IT" sz="1200" dirty="0" smtClean="0">
                <a:latin typeface="Bahnschrift Light" panose="020B0502040204020203" pitchFamily="34" charset="0"/>
              </a:rPr>
              <a:t>Pranzo</a:t>
            </a:r>
          </a:p>
          <a:p>
            <a:pPr>
              <a:lnSpc>
                <a:spcPct val="150000"/>
              </a:lnSpc>
            </a:pPr>
            <a:r>
              <a:rPr lang="it-IT" sz="1200" dirty="0" smtClean="0">
                <a:latin typeface="Bahnschrift Light" panose="020B0502040204020203" pitchFamily="34" charset="0"/>
              </a:rPr>
              <a:t>(h</a:t>
            </a:r>
            <a:r>
              <a:rPr lang="it-IT" sz="1200" u="sng" dirty="0" smtClean="0">
                <a:latin typeface="Bahnschrift Light" panose="020B0502040204020203" pitchFamily="34" charset="0"/>
              </a:rPr>
              <a:t>         :         </a:t>
            </a:r>
            <a:r>
              <a:rPr lang="it-IT" sz="1200" dirty="0" smtClean="0">
                <a:latin typeface="Bahnschrift Light" panose="020B0502040204020203" pitchFamily="34" charset="0"/>
              </a:rPr>
              <a:t>) </a:t>
            </a:r>
            <a:r>
              <a:rPr lang="it-IT" sz="1200" u="sng" dirty="0" smtClean="0">
                <a:latin typeface="Bahnschrift Light" panose="020B0502040204020203" pitchFamily="34" charset="0"/>
              </a:rPr>
              <a:t>      </a:t>
            </a:r>
            <a:endParaRPr lang="it-IT" sz="1200" dirty="0" smtClean="0">
              <a:latin typeface="Bahnschrift Light" panose="020B0502040204020203" pitchFamily="34" charset="0"/>
            </a:endParaRPr>
          </a:p>
          <a:p>
            <a:pPr>
              <a:lnSpc>
                <a:spcPct val="150000"/>
              </a:lnSpc>
            </a:pPr>
            <a:endParaRPr lang="it-IT" sz="1200" dirty="0" smtClean="0">
              <a:latin typeface="Bahnschrift Light" panose="020B0502040204020203" pitchFamily="34" charset="0"/>
            </a:endParaRPr>
          </a:p>
          <a:p>
            <a:pPr>
              <a:lnSpc>
                <a:spcPct val="150000"/>
              </a:lnSpc>
            </a:pPr>
            <a:endParaRPr lang="it-IT" sz="1200" dirty="0" smtClean="0">
              <a:latin typeface="Bahnschrift Light" panose="020B0502040204020203" pitchFamily="34" charset="0"/>
            </a:endParaRPr>
          </a:p>
          <a:p>
            <a:pPr>
              <a:lnSpc>
                <a:spcPct val="150000"/>
              </a:lnSpc>
            </a:pPr>
            <a:endParaRPr lang="it-IT" sz="1200" dirty="0">
              <a:latin typeface="Bahnschrift Light" panose="020B0502040204020203" pitchFamily="34" charset="0"/>
            </a:endParaRPr>
          </a:p>
          <a:p>
            <a:pPr>
              <a:lnSpc>
                <a:spcPct val="150000"/>
              </a:lnSpc>
            </a:pPr>
            <a:endParaRPr lang="it-IT" sz="1200" dirty="0">
              <a:latin typeface="Bahnschrift Light" panose="020B0502040204020203" pitchFamily="34" charset="0"/>
            </a:endParaRPr>
          </a:p>
          <a:p>
            <a:pPr>
              <a:lnSpc>
                <a:spcPct val="150000"/>
              </a:lnSpc>
            </a:pPr>
            <a:r>
              <a:rPr lang="it-IT" sz="1200" dirty="0" smtClean="0">
                <a:latin typeface="Bahnschrift Light" panose="020B0502040204020203" pitchFamily="34" charset="0"/>
              </a:rPr>
              <a:t>Merenda</a:t>
            </a:r>
          </a:p>
          <a:p>
            <a:pPr>
              <a:lnSpc>
                <a:spcPct val="150000"/>
              </a:lnSpc>
            </a:pPr>
            <a:r>
              <a:rPr lang="it-IT" sz="1200" dirty="0" smtClean="0">
                <a:latin typeface="Bahnschrift Light" panose="020B0502040204020203" pitchFamily="34" charset="0"/>
              </a:rPr>
              <a:t>(h</a:t>
            </a:r>
            <a:r>
              <a:rPr lang="it-IT" sz="1200" u="sng" dirty="0" smtClean="0">
                <a:latin typeface="Bahnschrift Light" panose="020B0502040204020203" pitchFamily="34" charset="0"/>
              </a:rPr>
              <a:t>         :         </a:t>
            </a:r>
            <a:r>
              <a:rPr lang="it-IT" sz="1200" dirty="0" smtClean="0">
                <a:latin typeface="Bahnschrift Light" panose="020B0502040204020203" pitchFamily="34" charset="0"/>
              </a:rPr>
              <a:t>) </a:t>
            </a:r>
            <a:r>
              <a:rPr lang="it-IT" sz="1200" u="sng" dirty="0" smtClean="0">
                <a:latin typeface="Bahnschrift Light" panose="020B0502040204020203" pitchFamily="34" charset="0"/>
              </a:rPr>
              <a:t>      </a:t>
            </a:r>
            <a:endParaRPr lang="it-IT" sz="1200" dirty="0" smtClean="0">
              <a:latin typeface="Bahnschrift Light" panose="020B0502040204020203" pitchFamily="34" charset="0"/>
            </a:endParaRPr>
          </a:p>
          <a:p>
            <a:pPr>
              <a:lnSpc>
                <a:spcPct val="150000"/>
              </a:lnSpc>
            </a:pPr>
            <a:endParaRPr lang="it-IT" sz="1200" dirty="0" smtClean="0">
              <a:latin typeface="Bahnschrift Light" panose="020B0502040204020203" pitchFamily="34" charset="0"/>
            </a:endParaRPr>
          </a:p>
          <a:p>
            <a:pPr>
              <a:lnSpc>
                <a:spcPct val="150000"/>
              </a:lnSpc>
            </a:pPr>
            <a:endParaRPr lang="it-IT" sz="1200" dirty="0" smtClean="0">
              <a:latin typeface="Bahnschrift Light" panose="020B0502040204020203" pitchFamily="34" charset="0"/>
            </a:endParaRPr>
          </a:p>
          <a:p>
            <a:pPr>
              <a:lnSpc>
                <a:spcPct val="150000"/>
              </a:lnSpc>
            </a:pPr>
            <a:endParaRPr lang="it-IT" sz="1200" dirty="0">
              <a:latin typeface="Bahnschrift Light" panose="020B0502040204020203" pitchFamily="34" charset="0"/>
            </a:endParaRPr>
          </a:p>
          <a:p>
            <a:pPr>
              <a:lnSpc>
                <a:spcPct val="150000"/>
              </a:lnSpc>
            </a:pPr>
            <a:r>
              <a:rPr lang="it-IT" sz="1200" dirty="0" smtClean="0">
                <a:latin typeface="Bahnschrift Light" panose="020B0502040204020203" pitchFamily="34" charset="0"/>
              </a:rPr>
              <a:t>Cena</a:t>
            </a:r>
          </a:p>
          <a:p>
            <a:pPr>
              <a:lnSpc>
                <a:spcPct val="150000"/>
              </a:lnSpc>
            </a:pPr>
            <a:r>
              <a:rPr lang="it-IT" sz="1200" dirty="0" smtClean="0">
                <a:latin typeface="Bahnschrift Light" panose="020B0502040204020203" pitchFamily="34" charset="0"/>
              </a:rPr>
              <a:t>(h</a:t>
            </a:r>
            <a:r>
              <a:rPr lang="it-IT" sz="1200" u="sng" dirty="0" smtClean="0">
                <a:latin typeface="Bahnschrift Light" panose="020B0502040204020203" pitchFamily="34" charset="0"/>
              </a:rPr>
              <a:t>         :         </a:t>
            </a:r>
            <a:r>
              <a:rPr lang="it-IT" sz="1200" dirty="0" smtClean="0">
                <a:latin typeface="Bahnschrift Light" panose="020B0502040204020203" pitchFamily="34" charset="0"/>
              </a:rPr>
              <a:t>) </a:t>
            </a:r>
            <a:r>
              <a:rPr lang="it-IT" sz="1200" u="sng" dirty="0" smtClean="0">
                <a:latin typeface="Bahnschrift Light" panose="020B0502040204020203" pitchFamily="34" charset="0"/>
              </a:rPr>
              <a:t>      </a:t>
            </a:r>
            <a:endParaRPr lang="it-IT" sz="1200" dirty="0" smtClean="0">
              <a:latin typeface="Bahnschrift Light" panose="020B0502040204020203" pitchFamily="34" charset="0"/>
            </a:endParaRPr>
          </a:p>
          <a:p>
            <a:pPr>
              <a:lnSpc>
                <a:spcPct val="150000"/>
              </a:lnSpc>
            </a:pPr>
            <a:endParaRPr lang="it-IT" sz="1200" dirty="0" smtClean="0">
              <a:latin typeface="Bahnschrift Light" panose="020B0502040204020203" pitchFamily="34" charset="0"/>
            </a:endParaRPr>
          </a:p>
          <a:p>
            <a:endParaRPr lang="it-IT" sz="1200" dirty="0" smtClean="0"/>
          </a:p>
        </p:txBody>
      </p:sp>
      <p:sp>
        <p:nvSpPr>
          <p:cNvPr id="37" name="Rettangolo 36"/>
          <p:cNvSpPr/>
          <p:nvPr/>
        </p:nvSpPr>
        <p:spPr>
          <a:xfrm>
            <a:off x="1947027" y="2586789"/>
            <a:ext cx="2971800" cy="938462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8" name="Rettangolo 37"/>
          <p:cNvSpPr/>
          <p:nvPr/>
        </p:nvSpPr>
        <p:spPr>
          <a:xfrm>
            <a:off x="1947027" y="4004571"/>
            <a:ext cx="2971800" cy="842210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9" name="Rettangolo 38"/>
          <p:cNvSpPr/>
          <p:nvPr/>
        </p:nvSpPr>
        <p:spPr>
          <a:xfrm>
            <a:off x="1947027" y="5326101"/>
            <a:ext cx="2971800" cy="1099378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0" name="Rettangolo 39"/>
          <p:cNvSpPr/>
          <p:nvPr/>
        </p:nvSpPr>
        <p:spPr>
          <a:xfrm>
            <a:off x="1947027" y="6904799"/>
            <a:ext cx="2971800" cy="842210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1" name="Rettangolo 40"/>
          <p:cNvSpPr/>
          <p:nvPr/>
        </p:nvSpPr>
        <p:spPr>
          <a:xfrm>
            <a:off x="1947027" y="8226329"/>
            <a:ext cx="2971800" cy="1285433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2" name="CasellaDiTesto 41"/>
          <p:cNvSpPr txBox="1"/>
          <p:nvPr/>
        </p:nvSpPr>
        <p:spPr>
          <a:xfrm>
            <a:off x="5480107" y="2535562"/>
            <a:ext cx="1311442" cy="12157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100" dirty="0" smtClean="0">
                <a:latin typeface="Bahnschrift Light" panose="020B0502040204020203" pitchFamily="34" charset="0"/>
              </a:rPr>
              <a:t>Fame</a:t>
            </a:r>
          </a:p>
          <a:p>
            <a:r>
              <a:rPr lang="it-IT" sz="1100" dirty="0" smtClean="0">
                <a:latin typeface="Bahnschrift Light" panose="020B0502040204020203" pitchFamily="34" charset="0"/>
              </a:rPr>
              <a:t>Sete</a:t>
            </a:r>
          </a:p>
          <a:p>
            <a:r>
              <a:rPr lang="it-IT" sz="1100" dirty="0" smtClean="0">
                <a:latin typeface="Bahnschrift Light" panose="020B0502040204020203" pitchFamily="34" charset="0"/>
              </a:rPr>
              <a:t>Noia</a:t>
            </a:r>
          </a:p>
          <a:p>
            <a:r>
              <a:rPr lang="it-IT" sz="1100" dirty="0" smtClean="0">
                <a:latin typeface="Bahnschrift Light" panose="020B0502040204020203" pitchFamily="34" charset="0"/>
              </a:rPr>
              <a:t>Gonfiore</a:t>
            </a:r>
          </a:p>
          <a:p>
            <a:r>
              <a:rPr lang="it-IT" sz="1100" dirty="0" smtClean="0">
                <a:latin typeface="Bahnschrift Light" panose="020B0502040204020203" pitchFamily="34" charset="0"/>
              </a:rPr>
              <a:t>Senso di colpa</a:t>
            </a:r>
          </a:p>
          <a:p>
            <a:endParaRPr lang="it-IT" dirty="0"/>
          </a:p>
        </p:txBody>
      </p:sp>
      <p:sp>
        <p:nvSpPr>
          <p:cNvPr id="43" name="Personalizzato 42">
            <a:hlinkClick r:id="" action="ppaction://noaction" highlightClick="1"/>
          </p:cNvPr>
          <p:cNvSpPr/>
          <p:nvPr/>
        </p:nvSpPr>
        <p:spPr>
          <a:xfrm>
            <a:off x="5373781" y="2609005"/>
            <a:ext cx="106326" cy="108459"/>
          </a:xfrm>
          <a:prstGeom prst="actionButtonBlank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4" name="Personalizzato 43">
            <a:hlinkClick r:id="" action="ppaction://noaction" highlightClick="1"/>
          </p:cNvPr>
          <p:cNvSpPr/>
          <p:nvPr/>
        </p:nvSpPr>
        <p:spPr>
          <a:xfrm>
            <a:off x="5373781" y="2765670"/>
            <a:ext cx="106326" cy="138223"/>
          </a:xfrm>
          <a:prstGeom prst="actionButtonBlank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5" name="Personalizzato 44">
            <a:hlinkClick r:id="" action="ppaction://noaction" highlightClick="1"/>
          </p:cNvPr>
          <p:cNvSpPr/>
          <p:nvPr/>
        </p:nvSpPr>
        <p:spPr>
          <a:xfrm>
            <a:off x="5373781" y="2934873"/>
            <a:ext cx="106326" cy="138223"/>
          </a:xfrm>
          <a:prstGeom prst="actionButtonBlank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6" name="Personalizzato 45">
            <a:hlinkClick r:id="" action="ppaction://noaction" highlightClick="1"/>
          </p:cNvPr>
          <p:cNvSpPr/>
          <p:nvPr/>
        </p:nvSpPr>
        <p:spPr>
          <a:xfrm>
            <a:off x="5373781" y="3104076"/>
            <a:ext cx="106326" cy="138223"/>
          </a:xfrm>
          <a:prstGeom prst="actionButtonBlank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7" name="Personalizzato 46">
            <a:hlinkClick r:id="" action="ppaction://noaction" highlightClick="1"/>
          </p:cNvPr>
          <p:cNvSpPr/>
          <p:nvPr/>
        </p:nvSpPr>
        <p:spPr>
          <a:xfrm>
            <a:off x="5373781" y="3273279"/>
            <a:ext cx="106326" cy="138223"/>
          </a:xfrm>
          <a:prstGeom prst="actionButtonBlank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8" name="CasellaDiTesto 47"/>
          <p:cNvSpPr txBox="1"/>
          <p:nvPr/>
        </p:nvSpPr>
        <p:spPr>
          <a:xfrm>
            <a:off x="5480107" y="3863340"/>
            <a:ext cx="1311442" cy="12157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100" dirty="0" smtClean="0">
                <a:latin typeface="Bahnschrift Light" panose="020B0502040204020203" pitchFamily="34" charset="0"/>
              </a:rPr>
              <a:t>Fame</a:t>
            </a:r>
          </a:p>
          <a:p>
            <a:r>
              <a:rPr lang="it-IT" sz="1100" dirty="0" smtClean="0">
                <a:latin typeface="Bahnschrift Light" panose="020B0502040204020203" pitchFamily="34" charset="0"/>
              </a:rPr>
              <a:t>Sete</a:t>
            </a:r>
          </a:p>
          <a:p>
            <a:r>
              <a:rPr lang="it-IT" sz="1100" dirty="0" smtClean="0">
                <a:latin typeface="Bahnschrift Light" panose="020B0502040204020203" pitchFamily="34" charset="0"/>
              </a:rPr>
              <a:t>Noia</a:t>
            </a:r>
          </a:p>
          <a:p>
            <a:r>
              <a:rPr lang="it-IT" sz="1100" dirty="0" smtClean="0">
                <a:latin typeface="Bahnschrift Light" panose="020B0502040204020203" pitchFamily="34" charset="0"/>
              </a:rPr>
              <a:t>Gonfiore</a:t>
            </a:r>
          </a:p>
          <a:p>
            <a:r>
              <a:rPr lang="it-IT" sz="1100" dirty="0" smtClean="0">
                <a:latin typeface="Bahnschrift Light" panose="020B0502040204020203" pitchFamily="34" charset="0"/>
              </a:rPr>
              <a:t>Senso di colpa</a:t>
            </a:r>
          </a:p>
          <a:p>
            <a:endParaRPr lang="it-IT" dirty="0"/>
          </a:p>
        </p:txBody>
      </p:sp>
      <p:sp>
        <p:nvSpPr>
          <p:cNvPr id="49" name="CasellaDiTesto 48"/>
          <p:cNvSpPr txBox="1"/>
          <p:nvPr/>
        </p:nvSpPr>
        <p:spPr>
          <a:xfrm>
            <a:off x="5474268" y="5326101"/>
            <a:ext cx="1311442" cy="12157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100" dirty="0" smtClean="0">
                <a:latin typeface="Bahnschrift Light" panose="020B0502040204020203" pitchFamily="34" charset="0"/>
              </a:rPr>
              <a:t>Fame</a:t>
            </a:r>
          </a:p>
          <a:p>
            <a:r>
              <a:rPr lang="it-IT" sz="1100" dirty="0" smtClean="0">
                <a:latin typeface="Bahnschrift Light" panose="020B0502040204020203" pitchFamily="34" charset="0"/>
              </a:rPr>
              <a:t>Sete</a:t>
            </a:r>
          </a:p>
          <a:p>
            <a:r>
              <a:rPr lang="it-IT" sz="1100" dirty="0" smtClean="0">
                <a:latin typeface="Bahnschrift Light" panose="020B0502040204020203" pitchFamily="34" charset="0"/>
              </a:rPr>
              <a:t>Noia</a:t>
            </a:r>
          </a:p>
          <a:p>
            <a:r>
              <a:rPr lang="it-IT" sz="1100" dirty="0" smtClean="0">
                <a:latin typeface="Bahnschrift Light" panose="020B0502040204020203" pitchFamily="34" charset="0"/>
              </a:rPr>
              <a:t>Gonfiore</a:t>
            </a:r>
          </a:p>
          <a:p>
            <a:r>
              <a:rPr lang="it-IT" sz="1100" dirty="0" smtClean="0">
                <a:latin typeface="Bahnschrift Light" panose="020B0502040204020203" pitchFamily="34" charset="0"/>
              </a:rPr>
              <a:t>Senso di colpa</a:t>
            </a:r>
          </a:p>
          <a:p>
            <a:endParaRPr lang="it-IT" dirty="0"/>
          </a:p>
        </p:txBody>
      </p:sp>
      <p:sp>
        <p:nvSpPr>
          <p:cNvPr id="50" name="CasellaDiTesto 49"/>
          <p:cNvSpPr txBox="1"/>
          <p:nvPr/>
        </p:nvSpPr>
        <p:spPr>
          <a:xfrm>
            <a:off x="5474268" y="6788862"/>
            <a:ext cx="1311442" cy="12157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100" dirty="0" smtClean="0">
                <a:latin typeface="Bahnschrift Light" panose="020B0502040204020203" pitchFamily="34" charset="0"/>
              </a:rPr>
              <a:t>Fame</a:t>
            </a:r>
          </a:p>
          <a:p>
            <a:r>
              <a:rPr lang="it-IT" sz="1100" dirty="0" smtClean="0">
                <a:latin typeface="Bahnschrift Light" panose="020B0502040204020203" pitchFamily="34" charset="0"/>
              </a:rPr>
              <a:t>Sete</a:t>
            </a:r>
          </a:p>
          <a:p>
            <a:r>
              <a:rPr lang="it-IT" sz="1100" dirty="0" smtClean="0">
                <a:latin typeface="Bahnschrift Light" panose="020B0502040204020203" pitchFamily="34" charset="0"/>
              </a:rPr>
              <a:t>Noia</a:t>
            </a:r>
          </a:p>
          <a:p>
            <a:r>
              <a:rPr lang="it-IT" sz="1100" dirty="0" smtClean="0">
                <a:latin typeface="Bahnschrift Light" panose="020B0502040204020203" pitchFamily="34" charset="0"/>
              </a:rPr>
              <a:t>Gonfiore</a:t>
            </a:r>
          </a:p>
          <a:p>
            <a:r>
              <a:rPr lang="it-IT" sz="1100" dirty="0" smtClean="0">
                <a:latin typeface="Bahnschrift Light" panose="020B0502040204020203" pitchFamily="34" charset="0"/>
              </a:rPr>
              <a:t>Senso di colpa</a:t>
            </a:r>
          </a:p>
          <a:p>
            <a:endParaRPr lang="it-IT" dirty="0"/>
          </a:p>
        </p:txBody>
      </p:sp>
      <p:sp>
        <p:nvSpPr>
          <p:cNvPr id="51" name="CasellaDiTesto 50"/>
          <p:cNvSpPr txBox="1"/>
          <p:nvPr/>
        </p:nvSpPr>
        <p:spPr>
          <a:xfrm>
            <a:off x="5474268" y="8311931"/>
            <a:ext cx="1311442" cy="12157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100" dirty="0" smtClean="0">
                <a:latin typeface="Bahnschrift Light" panose="020B0502040204020203" pitchFamily="34" charset="0"/>
              </a:rPr>
              <a:t>Fame</a:t>
            </a:r>
          </a:p>
          <a:p>
            <a:r>
              <a:rPr lang="it-IT" sz="1100" dirty="0" smtClean="0">
                <a:latin typeface="Bahnschrift Light" panose="020B0502040204020203" pitchFamily="34" charset="0"/>
              </a:rPr>
              <a:t>Sete</a:t>
            </a:r>
          </a:p>
          <a:p>
            <a:r>
              <a:rPr lang="it-IT" sz="1100" dirty="0" smtClean="0">
                <a:latin typeface="Bahnschrift Light" panose="020B0502040204020203" pitchFamily="34" charset="0"/>
              </a:rPr>
              <a:t>Noia</a:t>
            </a:r>
          </a:p>
          <a:p>
            <a:r>
              <a:rPr lang="it-IT" sz="1100" dirty="0" smtClean="0">
                <a:latin typeface="Bahnschrift Light" panose="020B0502040204020203" pitchFamily="34" charset="0"/>
              </a:rPr>
              <a:t>Gonfiore</a:t>
            </a:r>
          </a:p>
          <a:p>
            <a:r>
              <a:rPr lang="it-IT" sz="1100" dirty="0" smtClean="0">
                <a:latin typeface="Bahnschrift Light" panose="020B0502040204020203" pitchFamily="34" charset="0"/>
              </a:rPr>
              <a:t>Senso di colpa</a:t>
            </a:r>
          </a:p>
          <a:p>
            <a:endParaRPr lang="it-IT" dirty="0"/>
          </a:p>
        </p:txBody>
      </p:sp>
      <p:sp>
        <p:nvSpPr>
          <p:cNvPr id="53" name="Personalizzato 52">
            <a:hlinkClick r:id="" action="ppaction://noaction" highlightClick="1"/>
          </p:cNvPr>
          <p:cNvSpPr/>
          <p:nvPr/>
        </p:nvSpPr>
        <p:spPr>
          <a:xfrm>
            <a:off x="5367942" y="5393539"/>
            <a:ext cx="106326" cy="108459"/>
          </a:xfrm>
          <a:prstGeom prst="actionButtonBlank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4" name="Personalizzato 53">
            <a:hlinkClick r:id="" action="ppaction://noaction" highlightClick="1"/>
          </p:cNvPr>
          <p:cNvSpPr/>
          <p:nvPr/>
        </p:nvSpPr>
        <p:spPr>
          <a:xfrm>
            <a:off x="5367942" y="5550204"/>
            <a:ext cx="106326" cy="138223"/>
          </a:xfrm>
          <a:prstGeom prst="actionButtonBlank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5" name="Personalizzato 54">
            <a:hlinkClick r:id="" action="ppaction://noaction" highlightClick="1"/>
          </p:cNvPr>
          <p:cNvSpPr/>
          <p:nvPr/>
        </p:nvSpPr>
        <p:spPr>
          <a:xfrm>
            <a:off x="5367942" y="5719407"/>
            <a:ext cx="106326" cy="138223"/>
          </a:xfrm>
          <a:prstGeom prst="actionButtonBlank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6" name="Personalizzato 55">
            <a:hlinkClick r:id="" action="ppaction://noaction" highlightClick="1"/>
          </p:cNvPr>
          <p:cNvSpPr/>
          <p:nvPr/>
        </p:nvSpPr>
        <p:spPr>
          <a:xfrm>
            <a:off x="5367942" y="5888610"/>
            <a:ext cx="106326" cy="138223"/>
          </a:xfrm>
          <a:prstGeom prst="actionButtonBlank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7" name="Personalizzato 56">
            <a:hlinkClick r:id="" action="ppaction://noaction" highlightClick="1"/>
          </p:cNvPr>
          <p:cNvSpPr/>
          <p:nvPr/>
        </p:nvSpPr>
        <p:spPr>
          <a:xfrm>
            <a:off x="5367942" y="6057813"/>
            <a:ext cx="106326" cy="138223"/>
          </a:xfrm>
          <a:prstGeom prst="actionButtonBlank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8" name="Personalizzato 57">
            <a:hlinkClick r:id="" action="ppaction://noaction" highlightClick="1"/>
          </p:cNvPr>
          <p:cNvSpPr/>
          <p:nvPr/>
        </p:nvSpPr>
        <p:spPr>
          <a:xfrm>
            <a:off x="5367942" y="3951761"/>
            <a:ext cx="106326" cy="108459"/>
          </a:xfrm>
          <a:prstGeom prst="actionButtonBlank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9" name="Personalizzato 58">
            <a:hlinkClick r:id="" action="ppaction://noaction" highlightClick="1"/>
          </p:cNvPr>
          <p:cNvSpPr/>
          <p:nvPr/>
        </p:nvSpPr>
        <p:spPr>
          <a:xfrm>
            <a:off x="5367942" y="4108426"/>
            <a:ext cx="106326" cy="138223"/>
          </a:xfrm>
          <a:prstGeom prst="actionButtonBlank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0" name="Personalizzato 59">
            <a:hlinkClick r:id="" action="ppaction://noaction" highlightClick="1"/>
          </p:cNvPr>
          <p:cNvSpPr/>
          <p:nvPr/>
        </p:nvSpPr>
        <p:spPr>
          <a:xfrm>
            <a:off x="5367942" y="4277629"/>
            <a:ext cx="106326" cy="138223"/>
          </a:xfrm>
          <a:prstGeom prst="actionButtonBlank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1" name="Personalizzato 60">
            <a:hlinkClick r:id="" action="ppaction://noaction" highlightClick="1"/>
          </p:cNvPr>
          <p:cNvSpPr/>
          <p:nvPr/>
        </p:nvSpPr>
        <p:spPr>
          <a:xfrm>
            <a:off x="5367942" y="4446832"/>
            <a:ext cx="106326" cy="138223"/>
          </a:xfrm>
          <a:prstGeom prst="actionButtonBlank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2" name="Personalizzato 61">
            <a:hlinkClick r:id="" action="ppaction://noaction" highlightClick="1"/>
          </p:cNvPr>
          <p:cNvSpPr/>
          <p:nvPr/>
        </p:nvSpPr>
        <p:spPr>
          <a:xfrm>
            <a:off x="5367942" y="4616035"/>
            <a:ext cx="106326" cy="138223"/>
          </a:xfrm>
          <a:prstGeom prst="actionButtonBlank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73" name="Personalizzato 72">
            <a:hlinkClick r:id="" action="ppaction://noaction" highlightClick="1"/>
          </p:cNvPr>
          <p:cNvSpPr/>
          <p:nvPr/>
        </p:nvSpPr>
        <p:spPr>
          <a:xfrm>
            <a:off x="5367942" y="6854914"/>
            <a:ext cx="106326" cy="108459"/>
          </a:xfrm>
          <a:prstGeom prst="actionButtonBlank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74" name="Personalizzato 73">
            <a:hlinkClick r:id="" action="ppaction://noaction" highlightClick="1"/>
          </p:cNvPr>
          <p:cNvSpPr/>
          <p:nvPr/>
        </p:nvSpPr>
        <p:spPr>
          <a:xfrm>
            <a:off x="5367942" y="7011579"/>
            <a:ext cx="106326" cy="138223"/>
          </a:xfrm>
          <a:prstGeom prst="actionButtonBlank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75" name="Personalizzato 74">
            <a:hlinkClick r:id="" action="ppaction://noaction" highlightClick="1"/>
          </p:cNvPr>
          <p:cNvSpPr/>
          <p:nvPr/>
        </p:nvSpPr>
        <p:spPr>
          <a:xfrm>
            <a:off x="5367942" y="7180782"/>
            <a:ext cx="106326" cy="138223"/>
          </a:xfrm>
          <a:prstGeom prst="actionButtonBlank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76" name="Personalizzato 75">
            <a:hlinkClick r:id="" action="ppaction://noaction" highlightClick="1"/>
          </p:cNvPr>
          <p:cNvSpPr/>
          <p:nvPr/>
        </p:nvSpPr>
        <p:spPr>
          <a:xfrm>
            <a:off x="5367942" y="7349985"/>
            <a:ext cx="106326" cy="138223"/>
          </a:xfrm>
          <a:prstGeom prst="actionButtonBlank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77" name="Personalizzato 76">
            <a:hlinkClick r:id="" action="ppaction://noaction" highlightClick="1"/>
          </p:cNvPr>
          <p:cNvSpPr/>
          <p:nvPr/>
        </p:nvSpPr>
        <p:spPr>
          <a:xfrm>
            <a:off x="5367942" y="7519188"/>
            <a:ext cx="106326" cy="138223"/>
          </a:xfrm>
          <a:prstGeom prst="actionButtonBlank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78" name="Personalizzato 77">
            <a:hlinkClick r:id="" action="ppaction://noaction" highlightClick="1"/>
          </p:cNvPr>
          <p:cNvSpPr/>
          <p:nvPr/>
        </p:nvSpPr>
        <p:spPr>
          <a:xfrm>
            <a:off x="5367942" y="8395850"/>
            <a:ext cx="106326" cy="108459"/>
          </a:xfrm>
          <a:prstGeom prst="actionButtonBlank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79" name="Personalizzato 78">
            <a:hlinkClick r:id="" action="ppaction://noaction" highlightClick="1"/>
          </p:cNvPr>
          <p:cNvSpPr/>
          <p:nvPr/>
        </p:nvSpPr>
        <p:spPr>
          <a:xfrm>
            <a:off x="5367942" y="8552515"/>
            <a:ext cx="106326" cy="138223"/>
          </a:xfrm>
          <a:prstGeom prst="actionButtonBlank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80" name="Personalizzato 79">
            <a:hlinkClick r:id="" action="ppaction://noaction" highlightClick="1"/>
          </p:cNvPr>
          <p:cNvSpPr/>
          <p:nvPr/>
        </p:nvSpPr>
        <p:spPr>
          <a:xfrm>
            <a:off x="5367942" y="8721718"/>
            <a:ext cx="106326" cy="138223"/>
          </a:xfrm>
          <a:prstGeom prst="actionButtonBlank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81" name="Personalizzato 80">
            <a:hlinkClick r:id="" action="ppaction://noaction" highlightClick="1"/>
          </p:cNvPr>
          <p:cNvSpPr/>
          <p:nvPr/>
        </p:nvSpPr>
        <p:spPr>
          <a:xfrm>
            <a:off x="5367942" y="8890921"/>
            <a:ext cx="106326" cy="138223"/>
          </a:xfrm>
          <a:prstGeom prst="actionButtonBlank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82" name="Personalizzato 81">
            <a:hlinkClick r:id="" action="ppaction://noaction" highlightClick="1"/>
          </p:cNvPr>
          <p:cNvSpPr/>
          <p:nvPr/>
        </p:nvSpPr>
        <p:spPr>
          <a:xfrm>
            <a:off x="5367942" y="9060124"/>
            <a:ext cx="106326" cy="138223"/>
          </a:xfrm>
          <a:prstGeom prst="actionButtonBlank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199746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-116435" y="311025"/>
            <a:ext cx="3541843" cy="315699"/>
          </a:xfrm>
        </p:spPr>
        <p:txBody>
          <a:bodyPr>
            <a:normAutofit/>
          </a:bodyPr>
          <a:lstStyle/>
          <a:p>
            <a:r>
              <a:rPr lang="it-IT" sz="1400" dirty="0" smtClean="0">
                <a:latin typeface="Candara Light" panose="020E0502030303020204" pitchFamily="34" charset="0"/>
              </a:rPr>
              <a:t>Dott.ssa Carlotta Pierucci </a:t>
            </a:r>
            <a:endParaRPr lang="it-IT" sz="1400" dirty="0">
              <a:latin typeface="Candara Light" panose="020E0502030303020204" pitchFamily="34" charset="0"/>
            </a:endParaRPr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6771" y="233252"/>
            <a:ext cx="232870" cy="336585"/>
          </a:xfrm>
          <a:prstGeom prst="rect">
            <a:avLst/>
          </a:prstGeom>
        </p:spPr>
      </p:pic>
      <p:sp>
        <p:nvSpPr>
          <p:cNvPr id="5" name="CasellaDiTesto 4"/>
          <p:cNvSpPr txBox="1"/>
          <p:nvPr/>
        </p:nvSpPr>
        <p:spPr>
          <a:xfrm>
            <a:off x="340103" y="972974"/>
            <a:ext cx="30686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 smtClean="0">
                <a:latin typeface="Bahnschrift Light" panose="020B0502040204020203" pitchFamily="34" charset="0"/>
              </a:rPr>
              <a:t>GIORNO 4 </a:t>
            </a:r>
            <a:endParaRPr lang="it-IT" sz="1400" dirty="0">
              <a:latin typeface="Bahnschrift Light" panose="020B0502040204020203" pitchFamily="34" charset="0"/>
            </a:endParaRPr>
          </a:p>
        </p:txBody>
      </p:sp>
      <p:cxnSp>
        <p:nvCxnSpPr>
          <p:cNvPr id="7" name="Connettore 1 6"/>
          <p:cNvCxnSpPr/>
          <p:nvPr/>
        </p:nvCxnSpPr>
        <p:spPr>
          <a:xfrm flipV="1">
            <a:off x="356771" y="1327796"/>
            <a:ext cx="874378" cy="6987"/>
          </a:xfrm>
          <a:prstGeom prst="lin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21" name="CasellaDiTesto 20"/>
          <p:cNvSpPr txBox="1"/>
          <p:nvPr/>
        </p:nvSpPr>
        <p:spPr>
          <a:xfrm>
            <a:off x="0" y="1913021"/>
            <a:ext cx="685799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 smtClean="0">
                <a:latin typeface="Bahnschrift Light" panose="020B0502040204020203" pitchFamily="34" charset="0"/>
              </a:rPr>
              <a:t>             Pasto                                Alimenti e bevande                             Umore </a:t>
            </a:r>
            <a:endParaRPr lang="it-IT" sz="1400" dirty="0">
              <a:latin typeface="Bahnschrift Light" panose="020B0502040204020203" pitchFamily="34" charset="0"/>
            </a:endParaRPr>
          </a:p>
        </p:txBody>
      </p:sp>
      <p:cxnSp>
        <p:nvCxnSpPr>
          <p:cNvPr id="22" name="Connettore 1 21"/>
          <p:cNvCxnSpPr/>
          <p:nvPr/>
        </p:nvCxnSpPr>
        <p:spPr>
          <a:xfrm flipV="1">
            <a:off x="356771" y="2220798"/>
            <a:ext cx="6152313" cy="6988"/>
          </a:xfrm>
          <a:prstGeom prst="line">
            <a:avLst/>
          </a:prstGeom>
          <a:ln w="3175"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24" name="CasellaDiTesto 23"/>
          <p:cNvSpPr txBox="1"/>
          <p:nvPr/>
        </p:nvSpPr>
        <p:spPr>
          <a:xfrm>
            <a:off x="356771" y="2586789"/>
            <a:ext cx="1517650" cy="69249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it-IT" sz="1200" dirty="0" smtClean="0">
                <a:latin typeface="Bahnschrift Light" panose="020B0502040204020203" pitchFamily="34" charset="0"/>
              </a:rPr>
              <a:t>Colazione</a:t>
            </a:r>
          </a:p>
          <a:p>
            <a:pPr>
              <a:lnSpc>
                <a:spcPct val="150000"/>
              </a:lnSpc>
            </a:pPr>
            <a:r>
              <a:rPr lang="it-IT" sz="1200" dirty="0" smtClean="0">
                <a:latin typeface="Bahnschrift Light" panose="020B0502040204020203" pitchFamily="34" charset="0"/>
              </a:rPr>
              <a:t>(h</a:t>
            </a:r>
            <a:r>
              <a:rPr lang="it-IT" sz="1200" u="sng" dirty="0" smtClean="0">
                <a:latin typeface="Bahnschrift Light" panose="020B0502040204020203" pitchFamily="34" charset="0"/>
              </a:rPr>
              <a:t>         :         </a:t>
            </a:r>
            <a:r>
              <a:rPr lang="it-IT" sz="1200" dirty="0" smtClean="0">
                <a:latin typeface="Bahnschrift Light" panose="020B0502040204020203" pitchFamily="34" charset="0"/>
              </a:rPr>
              <a:t>) </a:t>
            </a:r>
            <a:r>
              <a:rPr lang="it-IT" sz="1200" u="sng" dirty="0" smtClean="0">
                <a:latin typeface="Bahnschrift Light" panose="020B0502040204020203" pitchFamily="34" charset="0"/>
              </a:rPr>
              <a:t>      </a:t>
            </a:r>
            <a:endParaRPr lang="it-IT" sz="1200" dirty="0" smtClean="0">
              <a:latin typeface="Bahnschrift Light" panose="020B0502040204020203" pitchFamily="34" charset="0"/>
            </a:endParaRPr>
          </a:p>
          <a:p>
            <a:pPr>
              <a:lnSpc>
                <a:spcPct val="150000"/>
              </a:lnSpc>
            </a:pPr>
            <a:endParaRPr lang="it-IT" sz="1200" dirty="0" smtClean="0">
              <a:latin typeface="Bahnschrift Light" panose="020B0502040204020203" pitchFamily="34" charset="0"/>
            </a:endParaRPr>
          </a:p>
          <a:p>
            <a:pPr>
              <a:lnSpc>
                <a:spcPct val="150000"/>
              </a:lnSpc>
            </a:pPr>
            <a:endParaRPr lang="it-IT" sz="1200" dirty="0" smtClean="0">
              <a:latin typeface="Bahnschrift Light" panose="020B0502040204020203" pitchFamily="34" charset="0"/>
            </a:endParaRPr>
          </a:p>
          <a:p>
            <a:pPr>
              <a:lnSpc>
                <a:spcPct val="150000"/>
              </a:lnSpc>
            </a:pPr>
            <a:endParaRPr lang="it-IT" sz="1200" dirty="0">
              <a:latin typeface="Bahnschrift Light" panose="020B0502040204020203" pitchFamily="34" charset="0"/>
            </a:endParaRPr>
          </a:p>
          <a:p>
            <a:pPr>
              <a:lnSpc>
                <a:spcPct val="150000"/>
              </a:lnSpc>
            </a:pPr>
            <a:r>
              <a:rPr lang="it-IT" sz="1200" dirty="0" smtClean="0">
                <a:latin typeface="Bahnschrift Light" panose="020B0502040204020203" pitchFamily="34" charset="0"/>
              </a:rPr>
              <a:t>Merenda</a:t>
            </a:r>
          </a:p>
          <a:p>
            <a:pPr>
              <a:lnSpc>
                <a:spcPct val="150000"/>
              </a:lnSpc>
            </a:pPr>
            <a:r>
              <a:rPr lang="it-IT" sz="1200" dirty="0" smtClean="0">
                <a:latin typeface="Bahnschrift Light" panose="020B0502040204020203" pitchFamily="34" charset="0"/>
              </a:rPr>
              <a:t>(h</a:t>
            </a:r>
            <a:r>
              <a:rPr lang="it-IT" sz="1200" u="sng" dirty="0" smtClean="0">
                <a:latin typeface="Bahnschrift Light" panose="020B0502040204020203" pitchFamily="34" charset="0"/>
              </a:rPr>
              <a:t>         :         </a:t>
            </a:r>
            <a:r>
              <a:rPr lang="it-IT" sz="1200" dirty="0" smtClean="0">
                <a:latin typeface="Bahnschrift Light" panose="020B0502040204020203" pitchFamily="34" charset="0"/>
              </a:rPr>
              <a:t>) </a:t>
            </a:r>
            <a:r>
              <a:rPr lang="it-IT" sz="1200" u="sng" dirty="0" smtClean="0">
                <a:latin typeface="Bahnschrift Light" panose="020B0502040204020203" pitchFamily="34" charset="0"/>
              </a:rPr>
              <a:t>      </a:t>
            </a:r>
            <a:endParaRPr lang="it-IT" sz="1200" dirty="0" smtClean="0">
              <a:latin typeface="Bahnschrift Light" panose="020B0502040204020203" pitchFamily="34" charset="0"/>
            </a:endParaRPr>
          </a:p>
          <a:p>
            <a:pPr>
              <a:lnSpc>
                <a:spcPct val="150000"/>
              </a:lnSpc>
            </a:pPr>
            <a:endParaRPr lang="it-IT" sz="1200" dirty="0" smtClean="0">
              <a:latin typeface="Bahnschrift Light" panose="020B0502040204020203" pitchFamily="34" charset="0"/>
            </a:endParaRPr>
          </a:p>
          <a:p>
            <a:pPr>
              <a:lnSpc>
                <a:spcPct val="150000"/>
              </a:lnSpc>
            </a:pPr>
            <a:endParaRPr lang="it-IT" sz="1200" dirty="0" smtClean="0">
              <a:latin typeface="Bahnschrift Light" panose="020B0502040204020203" pitchFamily="34" charset="0"/>
            </a:endParaRPr>
          </a:p>
          <a:p>
            <a:pPr>
              <a:lnSpc>
                <a:spcPct val="150000"/>
              </a:lnSpc>
            </a:pPr>
            <a:endParaRPr lang="it-IT" sz="1200" dirty="0">
              <a:latin typeface="Bahnschrift Light" panose="020B0502040204020203" pitchFamily="34" charset="0"/>
            </a:endParaRPr>
          </a:p>
          <a:p>
            <a:pPr>
              <a:lnSpc>
                <a:spcPct val="150000"/>
              </a:lnSpc>
            </a:pPr>
            <a:r>
              <a:rPr lang="it-IT" sz="1200" dirty="0" smtClean="0">
                <a:latin typeface="Bahnschrift Light" panose="020B0502040204020203" pitchFamily="34" charset="0"/>
              </a:rPr>
              <a:t>Pranzo</a:t>
            </a:r>
          </a:p>
          <a:p>
            <a:pPr>
              <a:lnSpc>
                <a:spcPct val="150000"/>
              </a:lnSpc>
            </a:pPr>
            <a:r>
              <a:rPr lang="it-IT" sz="1200" dirty="0" smtClean="0">
                <a:latin typeface="Bahnschrift Light" panose="020B0502040204020203" pitchFamily="34" charset="0"/>
              </a:rPr>
              <a:t>(h</a:t>
            </a:r>
            <a:r>
              <a:rPr lang="it-IT" sz="1200" u="sng" dirty="0" smtClean="0">
                <a:latin typeface="Bahnschrift Light" panose="020B0502040204020203" pitchFamily="34" charset="0"/>
              </a:rPr>
              <a:t>         :         </a:t>
            </a:r>
            <a:r>
              <a:rPr lang="it-IT" sz="1200" dirty="0" smtClean="0">
                <a:latin typeface="Bahnschrift Light" panose="020B0502040204020203" pitchFamily="34" charset="0"/>
              </a:rPr>
              <a:t>) </a:t>
            </a:r>
            <a:r>
              <a:rPr lang="it-IT" sz="1200" u="sng" dirty="0" smtClean="0">
                <a:latin typeface="Bahnschrift Light" panose="020B0502040204020203" pitchFamily="34" charset="0"/>
              </a:rPr>
              <a:t>      </a:t>
            </a:r>
            <a:endParaRPr lang="it-IT" sz="1200" dirty="0" smtClean="0">
              <a:latin typeface="Bahnschrift Light" panose="020B0502040204020203" pitchFamily="34" charset="0"/>
            </a:endParaRPr>
          </a:p>
          <a:p>
            <a:pPr>
              <a:lnSpc>
                <a:spcPct val="150000"/>
              </a:lnSpc>
            </a:pPr>
            <a:endParaRPr lang="it-IT" sz="1200" dirty="0" smtClean="0">
              <a:latin typeface="Bahnschrift Light" panose="020B0502040204020203" pitchFamily="34" charset="0"/>
            </a:endParaRPr>
          </a:p>
          <a:p>
            <a:pPr>
              <a:lnSpc>
                <a:spcPct val="150000"/>
              </a:lnSpc>
            </a:pPr>
            <a:endParaRPr lang="it-IT" sz="1200" dirty="0" smtClean="0">
              <a:latin typeface="Bahnschrift Light" panose="020B0502040204020203" pitchFamily="34" charset="0"/>
            </a:endParaRPr>
          </a:p>
          <a:p>
            <a:pPr>
              <a:lnSpc>
                <a:spcPct val="150000"/>
              </a:lnSpc>
            </a:pPr>
            <a:endParaRPr lang="it-IT" sz="1200" dirty="0">
              <a:latin typeface="Bahnschrift Light" panose="020B0502040204020203" pitchFamily="34" charset="0"/>
            </a:endParaRPr>
          </a:p>
          <a:p>
            <a:pPr>
              <a:lnSpc>
                <a:spcPct val="150000"/>
              </a:lnSpc>
            </a:pPr>
            <a:endParaRPr lang="it-IT" sz="1200" dirty="0">
              <a:latin typeface="Bahnschrift Light" panose="020B0502040204020203" pitchFamily="34" charset="0"/>
            </a:endParaRPr>
          </a:p>
          <a:p>
            <a:pPr>
              <a:lnSpc>
                <a:spcPct val="150000"/>
              </a:lnSpc>
            </a:pPr>
            <a:r>
              <a:rPr lang="it-IT" sz="1200" dirty="0" smtClean="0">
                <a:latin typeface="Bahnschrift Light" panose="020B0502040204020203" pitchFamily="34" charset="0"/>
              </a:rPr>
              <a:t>Merenda</a:t>
            </a:r>
          </a:p>
          <a:p>
            <a:pPr>
              <a:lnSpc>
                <a:spcPct val="150000"/>
              </a:lnSpc>
            </a:pPr>
            <a:r>
              <a:rPr lang="it-IT" sz="1200" dirty="0" smtClean="0">
                <a:latin typeface="Bahnschrift Light" panose="020B0502040204020203" pitchFamily="34" charset="0"/>
              </a:rPr>
              <a:t>(h</a:t>
            </a:r>
            <a:r>
              <a:rPr lang="it-IT" sz="1200" u="sng" dirty="0" smtClean="0">
                <a:latin typeface="Bahnschrift Light" panose="020B0502040204020203" pitchFamily="34" charset="0"/>
              </a:rPr>
              <a:t>         :         </a:t>
            </a:r>
            <a:r>
              <a:rPr lang="it-IT" sz="1200" dirty="0" smtClean="0">
                <a:latin typeface="Bahnschrift Light" panose="020B0502040204020203" pitchFamily="34" charset="0"/>
              </a:rPr>
              <a:t>) </a:t>
            </a:r>
            <a:r>
              <a:rPr lang="it-IT" sz="1200" u="sng" dirty="0" smtClean="0">
                <a:latin typeface="Bahnschrift Light" panose="020B0502040204020203" pitchFamily="34" charset="0"/>
              </a:rPr>
              <a:t>      </a:t>
            </a:r>
            <a:endParaRPr lang="it-IT" sz="1200" dirty="0" smtClean="0">
              <a:latin typeface="Bahnschrift Light" panose="020B0502040204020203" pitchFamily="34" charset="0"/>
            </a:endParaRPr>
          </a:p>
          <a:p>
            <a:pPr>
              <a:lnSpc>
                <a:spcPct val="150000"/>
              </a:lnSpc>
            </a:pPr>
            <a:endParaRPr lang="it-IT" sz="1200" dirty="0" smtClean="0">
              <a:latin typeface="Bahnschrift Light" panose="020B0502040204020203" pitchFamily="34" charset="0"/>
            </a:endParaRPr>
          </a:p>
          <a:p>
            <a:pPr>
              <a:lnSpc>
                <a:spcPct val="150000"/>
              </a:lnSpc>
            </a:pPr>
            <a:endParaRPr lang="it-IT" sz="1200" dirty="0" smtClean="0">
              <a:latin typeface="Bahnschrift Light" panose="020B0502040204020203" pitchFamily="34" charset="0"/>
            </a:endParaRPr>
          </a:p>
          <a:p>
            <a:pPr>
              <a:lnSpc>
                <a:spcPct val="150000"/>
              </a:lnSpc>
            </a:pPr>
            <a:endParaRPr lang="it-IT" sz="1200" dirty="0">
              <a:latin typeface="Bahnschrift Light" panose="020B0502040204020203" pitchFamily="34" charset="0"/>
            </a:endParaRPr>
          </a:p>
          <a:p>
            <a:pPr>
              <a:lnSpc>
                <a:spcPct val="150000"/>
              </a:lnSpc>
            </a:pPr>
            <a:r>
              <a:rPr lang="it-IT" sz="1200" dirty="0" smtClean="0">
                <a:latin typeface="Bahnschrift Light" panose="020B0502040204020203" pitchFamily="34" charset="0"/>
              </a:rPr>
              <a:t>Cena</a:t>
            </a:r>
          </a:p>
          <a:p>
            <a:pPr>
              <a:lnSpc>
                <a:spcPct val="150000"/>
              </a:lnSpc>
            </a:pPr>
            <a:r>
              <a:rPr lang="it-IT" sz="1200" dirty="0" smtClean="0">
                <a:latin typeface="Bahnschrift Light" panose="020B0502040204020203" pitchFamily="34" charset="0"/>
              </a:rPr>
              <a:t>(h</a:t>
            </a:r>
            <a:r>
              <a:rPr lang="it-IT" sz="1200" u="sng" dirty="0" smtClean="0">
                <a:latin typeface="Bahnschrift Light" panose="020B0502040204020203" pitchFamily="34" charset="0"/>
              </a:rPr>
              <a:t>         :         </a:t>
            </a:r>
            <a:r>
              <a:rPr lang="it-IT" sz="1200" dirty="0" smtClean="0">
                <a:latin typeface="Bahnschrift Light" panose="020B0502040204020203" pitchFamily="34" charset="0"/>
              </a:rPr>
              <a:t>) </a:t>
            </a:r>
            <a:r>
              <a:rPr lang="it-IT" sz="1200" u="sng" dirty="0" smtClean="0">
                <a:latin typeface="Bahnschrift Light" panose="020B0502040204020203" pitchFamily="34" charset="0"/>
              </a:rPr>
              <a:t>      </a:t>
            </a:r>
            <a:endParaRPr lang="it-IT" sz="1200" dirty="0" smtClean="0">
              <a:latin typeface="Bahnschrift Light" panose="020B0502040204020203" pitchFamily="34" charset="0"/>
            </a:endParaRPr>
          </a:p>
          <a:p>
            <a:pPr>
              <a:lnSpc>
                <a:spcPct val="150000"/>
              </a:lnSpc>
            </a:pPr>
            <a:endParaRPr lang="it-IT" sz="1200" dirty="0" smtClean="0">
              <a:latin typeface="Bahnschrift Light" panose="020B0502040204020203" pitchFamily="34" charset="0"/>
            </a:endParaRPr>
          </a:p>
          <a:p>
            <a:endParaRPr lang="it-IT" sz="1200" dirty="0" smtClean="0"/>
          </a:p>
        </p:txBody>
      </p:sp>
      <p:sp>
        <p:nvSpPr>
          <p:cNvPr id="37" name="Rettangolo 36"/>
          <p:cNvSpPr/>
          <p:nvPr/>
        </p:nvSpPr>
        <p:spPr>
          <a:xfrm>
            <a:off x="1947027" y="2586789"/>
            <a:ext cx="2971800" cy="938462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8" name="Rettangolo 37"/>
          <p:cNvSpPr/>
          <p:nvPr/>
        </p:nvSpPr>
        <p:spPr>
          <a:xfrm>
            <a:off x="1947027" y="4004571"/>
            <a:ext cx="2971800" cy="842210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9" name="Rettangolo 38"/>
          <p:cNvSpPr/>
          <p:nvPr/>
        </p:nvSpPr>
        <p:spPr>
          <a:xfrm>
            <a:off x="1947027" y="5326101"/>
            <a:ext cx="2971800" cy="1099378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0" name="Rettangolo 39"/>
          <p:cNvSpPr/>
          <p:nvPr/>
        </p:nvSpPr>
        <p:spPr>
          <a:xfrm>
            <a:off x="1947027" y="6904799"/>
            <a:ext cx="2971800" cy="842210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1" name="Rettangolo 40"/>
          <p:cNvSpPr/>
          <p:nvPr/>
        </p:nvSpPr>
        <p:spPr>
          <a:xfrm>
            <a:off x="1947027" y="8226329"/>
            <a:ext cx="2971800" cy="1285433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2" name="CasellaDiTesto 41"/>
          <p:cNvSpPr txBox="1"/>
          <p:nvPr/>
        </p:nvSpPr>
        <p:spPr>
          <a:xfrm>
            <a:off x="5480107" y="2535562"/>
            <a:ext cx="1311442" cy="12157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100" dirty="0" smtClean="0">
                <a:latin typeface="Bahnschrift Light" panose="020B0502040204020203" pitchFamily="34" charset="0"/>
              </a:rPr>
              <a:t>Fame</a:t>
            </a:r>
          </a:p>
          <a:p>
            <a:r>
              <a:rPr lang="it-IT" sz="1100" dirty="0" smtClean="0">
                <a:latin typeface="Bahnschrift Light" panose="020B0502040204020203" pitchFamily="34" charset="0"/>
              </a:rPr>
              <a:t>Sete</a:t>
            </a:r>
          </a:p>
          <a:p>
            <a:r>
              <a:rPr lang="it-IT" sz="1100" dirty="0" smtClean="0">
                <a:latin typeface="Bahnschrift Light" panose="020B0502040204020203" pitchFamily="34" charset="0"/>
              </a:rPr>
              <a:t>Noia</a:t>
            </a:r>
          </a:p>
          <a:p>
            <a:r>
              <a:rPr lang="it-IT" sz="1100" dirty="0" smtClean="0">
                <a:latin typeface="Bahnschrift Light" panose="020B0502040204020203" pitchFamily="34" charset="0"/>
              </a:rPr>
              <a:t>Gonfiore</a:t>
            </a:r>
          </a:p>
          <a:p>
            <a:r>
              <a:rPr lang="it-IT" sz="1100" dirty="0" smtClean="0">
                <a:latin typeface="Bahnschrift Light" panose="020B0502040204020203" pitchFamily="34" charset="0"/>
              </a:rPr>
              <a:t>Senso di colpa</a:t>
            </a:r>
          </a:p>
          <a:p>
            <a:endParaRPr lang="it-IT" dirty="0"/>
          </a:p>
        </p:txBody>
      </p:sp>
      <p:sp>
        <p:nvSpPr>
          <p:cNvPr id="43" name="Personalizzato 42">
            <a:hlinkClick r:id="" action="ppaction://noaction" highlightClick="1"/>
          </p:cNvPr>
          <p:cNvSpPr/>
          <p:nvPr/>
        </p:nvSpPr>
        <p:spPr>
          <a:xfrm>
            <a:off x="5373781" y="2609005"/>
            <a:ext cx="106326" cy="108459"/>
          </a:xfrm>
          <a:prstGeom prst="actionButtonBlank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4" name="Personalizzato 43">
            <a:hlinkClick r:id="" action="ppaction://noaction" highlightClick="1"/>
          </p:cNvPr>
          <p:cNvSpPr/>
          <p:nvPr/>
        </p:nvSpPr>
        <p:spPr>
          <a:xfrm>
            <a:off x="5373781" y="2765670"/>
            <a:ext cx="106326" cy="138223"/>
          </a:xfrm>
          <a:prstGeom prst="actionButtonBlank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5" name="Personalizzato 44">
            <a:hlinkClick r:id="" action="ppaction://noaction" highlightClick="1"/>
          </p:cNvPr>
          <p:cNvSpPr/>
          <p:nvPr/>
        </p:nvSpPr>
        <p:spPr>
          <a:xfrm>
            <a:off x="5373781" y="2934873"/>
            <a:ext cx="106326" cy="138223"/>
          </a:xfrm>
          <a:prstGeom prst="actionButtonBlank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6" name="Personalizzato 45">
            <a:hlinkClick r:id="" action="ppaction://noaction" highlightClick="1"/>
          </p:cNvPr>
          <p:cNvSpPr/>
          <p:nvPr/>
        </p:nvSpPr>
        <p:spPr>
          <a:xfrm>
            <a:off x="5373781" y="3104076"/>
            <a:ext cx="106326" cy="138223"/>
          </a:xfrm>
          <a:prstGeom prst="actionButtonBlank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7" name="Personalizzato 46">
            <a:hlinkClick r:id="" action="ppaction://noaction" highlightClick="1"/>
          </p:cNvPr>
          <p:cNvSpPr/>
          <p:nvPr/>
        </p:nvSpPr>
        <p:spPr>
          <a:xfrm>
            <a:off x="5373781" y="3273279"/>
            <a:ext cx="106326" cy="138223"/>
          </a:xfrm>
          <a:prstGeom prst="actionButtonBlank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8" name="CasellaDiTesto 47"/>
          <p:cNvSpPr txBox="1"/>
          <p:nvPr/>
        </p:nvSpPr>
        <p:spPr>
          <a:xfrm>
            <a:off x="5480107" y="3863340"/>
            <a:ext cx="1311442" cy="12157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100" dirty="0" smtClean="0">
                <a:latin typeface="Bahnschrift Light" panose="020B0502040204020203" pitchFamily="34" charset="0"/>
              </a:rPr>
              <a:t>Fame</a:t>
            </a:r>
          </a:p>
          <a:p>
            <a:r>
              <a:rPr lang="it-IT" sz="1100" dirty="0" smtClean="0">
                <a:latin typeface="Bahnschrift Light" panose="020B0502040204020203" pitchFamily="34" charset="0"/>
              </a:rPr>
              <a:t>Sete</a:t>
            </a:r>
          </a:p>
          <a:p>
            <a:r>
              <a:rPr lang="it-IT" sz="1100" dirty="0" smtClean="0">
                <a:latin typeface="Bahnschrift Light" panose="020B0502040204020203" pitchFamily="34" charset="0"/>
              </a:rPr>
              <a:t>Noia</a:t>
            </a:r>
          </a:p>
          <a:p>
            <a:r>
              <a:rPr lang="it-IT" sz="1100" dirty="0" smtClean="0">
                <a:latin typeface="Bahnschrift Light" panose="020B0502040204020203" pitchFamily="34" charset="0"/>
              </a:rPr>
              <a:t>Gonfiore</a:t>
            </a:r>
          </a:p>
          <a:p>
            <a:r>
              <a:rPr lang="it-IT" sz="1100" dirty="0" smtClean="0">
                <a:latin typeface="Bahnschrift Light" panose="020B0502040204020203" pitchFamily="34" charset="0"/>
              </a:rPr>
              <a:t>Senso di colpa</a:t>
            </a:r>
          </a:p>
          <a:p>
            <a:endParaRPr lang="it-IT" dirty="0"/>
          </a:p>
        </p:txBody>
      </p:sp>
      <p:sp>
        <p:nvSpPr>
          <p:cNvPr id="49" name="CasellaDiTesto 48"/>
          <p:cNvSpPr txBox="1"/>
          <p:nvPr/>
        </p:nvSpPr>
        <p:spPr>
          <a:xfrm>
            <a:off x="5474268" y="5326101"/>
            <a:ext cx="1311442" cy="12157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100" dirty="0" smtClean="0">
                <a:latin typeface="Bahnschrift Light" panose="020B0502040204020203" pitchFamily="34" charset="0"/>
              </a:rPr>
              <a:t>Fame</a:t>
            </a:r>
          </a:p>
          <a:p>
            <a:r>
              <a:rPr lang="it-IT" sz="1100" dirty="0" smtClean="0">
                <a:latin typeface="Bahnschrift Light" panose="020B0502040204020203" pitchFamily="34" charset="0"/>
              </a:rPr>
              <a:t>Sete</a:t>
            </a:r>
          </a:p>
          <a:p>
            <a:r>
              <a:rPr lang="it-IT" sz="1100" dirty="0" smtClean="0">
                <a:latin typeface="Bahnschrift Light" panose="020B0502040204020203" pitchFamily="34" charset="0"/>
              </a:rPr>
              <a:t>Noia</a:t>
            </a:r>
          </a:p>
          <a:p>
            <a:r>
              <a:rPr lang="it-IT" sz="1100" dirty="0" smtClean="0">
                <a:latin typeface="Bahnschrift Light" panose="020B0502040204020203" pitchFamily="34" charset="0"/>
              </a:rPr>
              <a:t>Gonfiore</a:t>
            </a:r>
          </a:p>
          <a:p>
            <a:r>
              <a:rPr lang="it-IT" sz="1100" dirty="0" smtClean="0">
                <a:latin typeface="Bahnschrift Light" panose="020B0502040204020203" pitchFamily="34" charset="0"/>
              </a:rPr>
              <a:t>Senso di colpa</a:t>
            </a:r>
          </a:p>
          <a:p>
            <a:endParaRPr lang="it-IT" dirty="0"/>
          </a:p>
        </p:txBody>
      </p:sp>
      <p:sp>
        <p:nvSpPr>
          <p:cNvPr id="50" name="CasellaDiTesto 49"/>
          <p:cNvSpPr txBox="1"/>
          <p:nvPr/>
        </p:nvSpPr>
        <p:spPr>
          <a:xfrm>
            <a:off x="5474268" y="6788862"/>
            <a:ext cx="1311442" cy="12157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100" dirty="0" smtClean="0">
                <a:latin typeface="Bahnschrift Light" panose="020B0502040204020203" pitchFamily="34" charset="0"/>
              </a:rPr>
              <a:t>Fame</a:t>
            </a:r>
          </a:p>
          <a:p>
            <a:r>
              <a:rPr lang="it-IT" sz="1100" dirty="0" smtClean="0">
                <a:latin typeface="Bahnschrift Light" panose="020B0502040204020203" pitchFamily="34" charset="0"/>
              </a:rPr>
              <a:t>Sete</a:t>
            </a:r>
          </a:p>
          <a:p>
            <a:r>
              <a:rPr lang="it-IT" sz="1100" dirty="0" smtClean="0">
                <a:latin typeface="Bahnschrift Light" panose="020B0502040204020203" pitchFamily="34" charset="0"/>
              </a:rPr>
              <a:t>Noia</a:t>
            </a:r>
          </a:p>
          <a:p>
            <a:r>
              <a:rPr lang="it-IT" sz="1100" dirty="0" smtClean="0">
                <a:latin typeface="Bahnschrift Light" panose="020B0502040204020203" pitchFamily="34" charset="0"/>
              </a:rPr>
              <a:t>Gonfiore</a:t>
            </a:r>
          </a:p>
          <a:p>
            <a:r>
              <a:rPr lang="it-IT" sz="1100" dirty="0" smtClean="0">
                <a:latin typeface="Bahnschrift Light" panose="020B0502040204020203" pitchFamily="34" charset="0"/>
              </a:rPr>
              <a:t>Senso di colpa</a:t>
            </a:r>
          </a:p>
          <a:p>
            <a:endParaRPr lang="it-IT" dirty="0"/>
          </a:p>
        </p:txBody>
      </p:sp>
      <p:sp>
        <p:nvSpPr>
          <p:cNvPr id="51" name="CasellaDiTesto 50"/>
          <p:cNvSpPr txBox="1"/>
          <p:nvPr/>
        </p:nvSpPr>
        <p:spPr>
          <a:xfrm>
            <a:off x="5474268" y="8317675"/>
            <a:ext cx="1311442" cy="12157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100" dirty="0" smtClean="0">
                <a:latin typeface="Bahnschrift Light" panose="020B0502040204020203" pitchFamily="34" charset="0"/>
              </a:rPr>
              <a:t>Fame</a:t>
            </a:r>
          </a:p>
          <a:p>
            <a:r>
              <a:rPr lang="it-IT" sz="1100" dirty="0" smtClean="0">
                <a:latin typeface="Bahnschrift Light" panose="020B0502040204020203" pitchFamily="34" charset="0"/>
              </a:rPr>
              <a:t>Sete</a:t>
            </a:r>
          </a:p>
          <a:p>
            <a:r>
              <a:rPr lang="it-IT" sz="1100" dirty="0" smtClean="0">
                <a:latin typeface="Bahnschrift Light" panose="020B0502040204020203" pitchFamily="34" charset="0"/>
              </a:rPr>
              <a:t>Noia</a:t>
            </a:r>
          </a:p>
          <a:p>
            <a:r>
              <a:rPr lang="it-IT" sz="1100" dirty="0" smtClean="0">
                <a:latin typeface="Bahnschrift Light" panose="020B0502040204020203" pitchFamily="34" charset="0"/>
              </a:rPr>
              <a:t>Gonfiore</a:t>
            </a:r>
          </a:p>
          <a:p>
            <a:r>
              <a:rPr lang="it-IT" sz="1100" dirty="0" smtClean="0">
                <a:latin typeface="Bahnschrift Light" panose="020B0502040204020203" pitchFamily="34" charset="0"/>
              </a:rPr>
              <a:t>Senso di colpa</a:t>
            </a:r>
          </a:p>
          <a:p>
            <a:endParaRPr lang="it-IT" dirty="0"/>
          </a:p>
        </p:txBody>
      </p:sp>
      <p:sp>
        <p:nvSpPr>
          <p:cNvPr id="53" name="Personalizzato 52">
            <a:hlinkClick r:id="" action="ppaction://noaction" highlightClick="1"/>
          </p:cNvPr>
          <p:cNvSpPr/>
          <p:nvPr/>
        </p:nvSpPr>
        <p:spPr>
          <a:xfrm>
            <a:off x="5367942" y="5409072"/>
            <a:ext cx="106326" cy="108459"/>
          </a:xfrm>
          <a:prstGeom prst="actionButtonBlank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4" name="Personalizzato 53">
            <a:hlinkClick r:id="" action="ppaction://noaction" highlightClick="1"/>
          </p:cNvPr>
          <p:cNvSpPr/>
          <p:nvPr/>
        </p:nvSpPr>
        <p:spPr>
          <a:xfrm>
            <a:off x="5367942" y="5565737"/>
            <a:ext cx="106326" cy="138223"/>
          </a:xfrm>
          <a:prstGeom prst="actionButtonBlank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5" name="Personalizzato 54">
            <a:hlinkClick r:id="" action="ppaction://noaction" highlightClick="1"/>
          </p:cNvPr>
          <p:cNvSpPr/>
          <p:nvPr/>
        </p:nvSpPr>
        <p:spPr>
          <a:xfrm>
            <a:off x="5367942" y="5734940"/>
            <a:ext cx="106326" cy="138223"/>
          </a:xfrm>
          <a:prstGeom prst="actionButtonBlank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6" name="Personalizzato 55">
            <a:hlinkClick r:id="" action="ppaction://noaction" highlightClick="1"/>
          </p:cNvPr>
          <p:cNvSpPr/>
          <p:nvPr/>
        </p:nvSpPr>
        <p:spPr>
          <a:xfrm>
            <a:off x="5367942" y="5904143"/>
            <a:ext cx="106326" cy="138223"/>
          </a:xfrm>
          <a:prstGeom prst="actionButtonBlank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7" name="Personalizzato 56">
            <a:hlinkClick r:id="" action="ppaction://noaction" highlightClick="1"/>
          </p:cNvPr>
          <p:cNvSpPr/>
          <p:nvPr/>
        </p:nvSpPr>
        <p:spPr>
          <a:xfrm>
            <a:off x="5367942" y="6073346"/>
            <a:ext cx="106326" cy="138223"/>
          </a:xfrm>
          <a:prstGeom prst="actionButtonBlank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8" name="Personalizzato 57">
            <a:hlinkClick r:id="" action="ppaction://noaction" highlightClick="1"/>
          </p:cNvPr>
          <p:cNvSpPr/>
          <p:nvPr/>
        </p:nvSpPr>
        <p:spPr>
          <a:xfrm>
            <a:off x="5367942" y="3951761"/>
            <a:ext cx="106326" cy="108459"/>
          </a:xfrm>
          <a:prstGeom prst="actionButtonBlank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9" name="Personalizzato 58">
            <a:hlinkClick r:id="" action="ppaction://noaction" highlightClick="1"/>
          </p:cNvPr>
          <p:cNvSpPr/>
          <p:nvPr/>
        </p:nvSpPr>
        <p:spPr>
          <a:xfrm>
            <a:off x="5367942" y="4108426"/>
            <a:ext cx="106326" cy="138223"/>
          </a:xfrm>
          <a:prstGeom prst="actionButtonBlank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0" name="Personalizzato 59">
            <a:hlinkClick r:id="" action="ppaction://noaction" highlightClick="1"/>
          </p:cNvPr>
          <p:cNvSpPr/>
          <p:nvPr/>
        </p:nvSpPr>
        <p:spPr>
          <a:xfrm>
            <a:off x="5367942" y="4277629"/>
            <a:ext cx="106326" cy="138223"/>
          </a:xfrm>
          <a:prstGeom prst="actionButtonBlank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1" name="Personalizzato 60">
            <a:hlinkClick r:id="" action="ppaction://noaction" highlightClick="1"/>
          </p:cNvPr>
          <p:cNvSpPr/>
          <p:nvPr/>
        </p:nvSpPr>
        <p:spPr>
          <a:xfrm>
            <a:off x="5367942" y="4446832"/>
            <a:ext cx="106326" cy="138223"/>
          </a:xfrm>
          <a:prstGeom prst="actionButtonBlank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2" name="Personalizzato 61">
            <a:hlinkClick r:id="" action="ppaction://noaction" highlightClick="1"/>
          </p:cNvPr>
          <p:cNvSpPr/>
          <p:nvPr/>
        </p:nvSpPr>
        <p:spPr>
          <a:xfrm>
            <a:off x="5367942" y="4616035"/>
            <a:ext cx="106326" cy="138223"/>
          </a:xfrm>
          <a:prstGeom prst="actionButtonBlank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73" name="Personalizzato 72">
            <a:hlinkClick r:id="" action="ppaction://noaction" highlightClick="1"/>
          </p:cNvPr>
          <p:cNvSpPr/>
          <p:nvPr/>
        </p:nvSpPr>
        <p:spPr>
          <a:xfrm>
            <a:off x="5367942" y="6854914"/>
            <a:ext cx="106326" cy="108459"/>
          </a:xfrm>
          <a:prstGeom prst="actionButtonBlank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74" name="Personalizzato 73">
            <a:hlinkClick r:id="" action="ppaction://noaction" highlightClick="1"/>
          </p:cNvPr>
          <p:cNvSpPr/>
          <p:nvPr/>
        </p:nvSpPr>
        <p:spPr>
          <a:xfrm>
            <a:off x="5367942" y="7011579"/>
            <a:ext cx="106326" cy="138223"/>
          </a:xfrm>
          <a:prstGeom prst="actionButtonBlank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75" name="Personalizzato 74">
            <a:hlinkClick r:id="" action="ppaction://noaction" highlightClick="1"/>
          </p:cNvPr>
          <p:cNvSpPr/>
          <p:nvPr/>
        </p:nvSpPr>
        <p:spPr>
          <a:xfrm>
            <a:off x="5367942" y="7180782"/>
            <a:ext cx="106326" cy="138223"/>
          </a:xfrm>
          <a:prstGeom prst="actionButtonBlank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76" name="Personalizzato 75">
            <a:hlinkClick r:id="" action="ppaction://noaction" highlightClick="1"/>
          </p:cNvPr>
          <p:cNvSpPr/>
          <p:nvPr/>
        </p:nvSpPr>
        <p:spPr>
          <a:xfrm>
            <a:off x="5367942" y="7349985"/>
            <a:ext cx="106326" cy="138223"/>
          </a:xfrm>
          <a:prstGeom prst="actionButtonBlank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77" name="Personalizzato 76">
            <a:hlinkClick r:id="" action="ppaction://noaction" highlightClick="1"/>
          </p:cNvPr>
          <p:cNvSpPr/>
          <p:nvPr/>
        </p:nvSpPr>
        <p:spPr>
          <a:xfrm>
            <a:off x="5367942" y="7519188"/>
            <a:ext cx="106326" cy="138223"/>
          </a:xfrm>
          <a:prstGeom prst="actionButtonBlank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78" name="Personalizzato 77">
            <a:hlinkClick r:id="" action="ppaction://noaction" highlightClick="1"/>
          </p:cNvPr>
          <p:cNvSpPr/>
          <p:nvPr/>
        </p:nvSpPr>
        <p:spPr>
          <a:xfrm>
            <a:off x="5367942" y="8395850"/>
            <a:ext cx="106326" cy="108459"/>
          </a:xfrm>
          <a:prstGeom prst="actionButtonBlank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79" name="Personalizzato 78">
            <a:hlinkClick r:id="" action="ppaction://noaction" highlightClick="1"/>
          </p:cNvPr>
          <p:cNvSpPr/>
          <p:nvPr/>
        </p:nvSpPr>
        <p:spPr>
          <a:xfrm>
            <a:off x="5367942" y="8552515"/>
            <a:ext cx="106326" cy="138223"/>
          </a:xfrm>
          <a:prstGeom prst="actionButtonBlank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80" name="Personalizzato 79">
            <a:hlinkClick r:id="" action="ppaction://noaction" highlightClick="1"/>
          </p:cNvPr>
          <p:cNvSpPr/>
          <p:nvPr/>
        </p:nvSpPr>
        <p:spPr>
          <a:xfrm>
            <a:off x="5367942" y="8721718"/>
            <a:ext cx="106326" cy="138223"/>
          </a:xfrm>
          <a:prstGeom prst="actionButtonBlank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81" name="Personalizzato 80">
            <a:hlinkClick r:id="" action="ppaction://noaction" highlightClick="1"/>
          </p:cNvPr>
          <p:cNvSpPr/>
          <p:nvPr/>
        </p:nvSpPr>
        <p:spPr>
          <a:xfrm>
            <a:off x="5367942" y="8890921"/>
            <a:ext cx="106326" cy="138223"/>
          </a:xfrm>
          <a:prstGeom prst="actionButtonBlank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82" name="Personalizzato 81">
            <a:hlinkClick r:id="" action="ppaction://noaction" highlightClick="1"/>
          </p:cNvPr>
          <p:cNvSpPr/>
          <p:nvPr/>
        </p:nvSpPr>
        <p:spPr>
          <a:xfrm>
            <a:off x="5367942" y="9060124"/>
            <a:ext cx="106326" cy="138223"/>
          </a:xfrm>
          <a:prstGeom prst="actionButtonBlank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278444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-116435" y="311025"/>
            <a:ext cx="3541843" cy="315699"/>
          </a:xfrm>
        </p:spPr>
        <p:txBody>
          <a:bodyPr>
            <a:normAutofit/>
          </a:bodyPr>
          <a:lstStyle/>
          <a:p>
            <a:r>
              <a:rPr lang="it-IT" sz="1400" dirty="0" smtClean="0">
                <a:latin typeface="Candara Light" panose="020E0502030303020204" pitchFamily="34" charset="0"/>
              </a:rPr>
              <a:t>Dott.ssa Carlotta Pierucci </a:t>
            </a:r>
            <a:endParaRPr lang="it-IT" sz="1400" dirty="0">
              <a:latin typeface="Candara Light" panose="020E0502030303020204" pitchFamily="34" charset="0"/>
            </a:endParaRPr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6771" y="233252"/>
            <a:ext cx="232870" cy="336585"/>
          </a:xfrm>
          <a:prstGeom prst="rect">
            <a:avLst/>
          </a:prstGeom>
        </p:spPr>
      </p:pic>
      <p:sp>
        <p:nvSpPr>
          <p:cNvPr id="5" name="CasellaDiTesto 4"/>
          <p:cNvSpPr txBox="1"/>
          <p:nvPr/>
        </p:nvSpPr>
        <p:spPr>
          <a:xfrm>
            <a:off x="340103" y="972974"/>
            <a:ext cx="30686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 smtClean="0">
                <a:latin typeface="Bahnschrift Light" panose="020B0502040204020203" pitchFamily="34" charset="0"/>
              </a:rPr>
              <a:t>GIORNO 5 </a:t>
            </a:r>
            <a:endParaRPr lang="it-IT" sz="1400" dirty="0">
              <a:latin typeface="Bahnschrift Light" panose="020B0502040204020203" pitchFamily="34" charset="0"/>
            </a:endParaRPr>
          </a:p>
        </p:txBody>
      </p:sp>
      <p:cxnSp>
        <p:nvCxnSpPr>
          <p:cNvPr id="7" name="Connettore 1 6"/>
          <p:cNvCxnSpPr/>
          <p:nvPr/>
        </p:nvCxnSpPr>
        <p:spPr>
          <a:xfrm flipV="1">
            <a:off x="356771" y="1327796"/>
            <a:ext cx="874378" cy="6987"/>
          </a:xfrm>
          <a:prstGeom prst="lin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21" name="CasellaDiTesto 20"/>
          <p:cNvSpPr txBox="1"/>
          <p:nvPr/>
        </p:nvSpPr>
        <p:spPr>
          <a:xfrm>
            <a:off x="0" y="1913021"/>
            <a:ext cx="685799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 smtClean="0">
                <a:latin typeface="Bahnschrift Light" panose="020B0502040204020203" pitchFamily="34" charset="0"/>
              </a:rPr>
              <a:t>             Pasto                                Alimenti e bevande                             Umore </a:t>
            </a:r>
            <a:endParaRPr lang="it-IT" sz="1400" dirty="0">
              <a:latin typeface="Bahnschrift Light" panose="020B0502040204020203" pitchFamily="34" charset="0"/>
            </a:endParaRPr>
          </a:p>
        </p:txBody>
      </p:sp>
      <p:cxnSp>
        <p:nvCxnSpPr>
          <p:cNvPr id="22" name="Connettore 1 21"/>
          <p:cNvCxnSpPr/>
          <p:nvPr/>
        </p:nvCxnSpPr>
        <p:spPr>
          <a:xfrm flipV="1">
            <a:off x="356771" y="2220798"/>
            <a:ext cx="6152313" cy="6988"/>
          </a:xfrm>
          <a:prstGeom prst="line">
            <a:avLst/>
          </a:prstGeom>
          <a:ln w="3175"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24" name="CasellaDiTesto 23"/>
          <p:cNvSpPr txBox="1"/>
          <p:nvPr/>
        </p:nvSpPr>
        <p:spPr>
          <a:xfrm>
            <a:off x="356771" y="2586789"/>
            <a:ext cx="1517650" cy="69249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it-IT" sz="1200" dirty="0" smtClean="0">
                <a:latin typeface="Bahnschrift Light" panose="020B0502040204020203" pitchFamily="34" charset="0"/>
              </a:rPr>
              <a:t>Colazione</a:t>
            </a:r>
          </a:p>
          <a:p>
            <a:pPr>
              <a:lnSpc>
                <a:spcPct val="150000"/>
              </a:lnSpc>
            </a:pPr>
            <a:r>
              <a:rPr lang="it-IT" sz="1200" dirty="0" smtClean="0">
                <a:latin typeface="Bahnschrift Light" panose="020B0502040204020203" pitchFamily="34" charset="0"/>
              </a:rPr>
              <a:t>(h</a:t>
            </a:r>
            <a:r>
              <a:rPr lang="it-IT" sz="1200" u="sng" dirty="0" smtClean="0">
                <a:latin typeface="Bahnschrift Light" panose="020B0502040204020203" pitchFamily="34" charset="0"/>
              </a:rPr>
              <a:t>         :         </a:t>
            </a:r>
            <a:r>
              <a:rPr lang="it-IT" sz="1200" dirty="0" smtClean="0">
                <a:latin typeface="Bahnschrift Light" panose="020B0502040204020203" pitchFamily="34" charset="0"/>
              </a:rPr>
              <a:t>) </a:t>
            </a:r>
            <a:r>
              <a:rPr lang="it-IT" sz="1200" u="sng" dirty="0" smtClean="0">
                <a:latin typeface="Bahnschrift Light" panose="020B0502040204020203" pitchFamily="34" charset="0"/>
              </a:rPr>
              <a:t>      </a:t>
            </a:r>
            <a:endParaRPr lang="it-IT" sz="1200" dirty="0" smtClean="0">
              <a:latin typeface="Bahnschrift Light" panose="020B0502040204020203" pitchFamily="34" charset="0"/>
            </a:endParaRPr>
          </a:p>
          <a:p>
            <a:pPr>
              <a:lnSpc>
                <a:spcPct val="150000"/>
              </a:lnSpc>
            </a:pPr>
            <a:endParaRPr lang="it-IT" sz="1200" dirty="0" smtClean="0">
              <a:latin typeface="Bahnschrift Light" panose="020B0502040204020203" pitchFamily="34" charset="0"/>
            </a:endParaRPr>
          </a:p>
          <a:p>
            <a:pPr>
              <a:lnSpc>
                <a:spcPct val="150000"/>
              </a:lnSpc>
            </a:pPr>
            <a:endParaRPr lang="it-IT" sz="1200" dirty="0" smtClean="0">
              <a:latin typeface="Bahnschrift Light" panose="020B0502040204020203" pitchFamily="34" charset="0"/>
            </a:endParaRPr>
          </a:p>
          <a:p>
            <a:pPr>
              <a:lnSpc>
                <a:spcPct val="150000"/>
              </a:lnSpc>
            </a:pPr>
            <a:endParaRPr lang="it-IT" sz="1200" dirty="0">
              <a:latin typeface="Bahnschrift Light" panose="020B0502040204020203" pitchFamily="34" charset="0"/>
            </a:endParaRPr>
          </a:p>
          <a:p>
            <a:pPr>
              <a:lnSpc>
                <a:spcPct val="150000"/>
              </a:lnSpc>
            </a:pPr>
            <a:r>
              <a:rPr lang="it-IT" sz="1200" dirty="0" smtClean="0">
                <a:latin typeface="Bahnschrift Light" panose="020B0502040204020203" pitchFamily="34" charset="0"/>
              </a:rPr>
              <a:t>Merenda</a:t>
            </a:r>
          </a:p>
          <a:p>
            <a:pPr>
              <a:lnSpc>
                <a:spcPct val="150000"/>
              </a:lnSpc>
            </a:pPr>
            <a:r>
              <a:rPr lang="it-IT" sz="1200" dirty="0" smtClean="0">
                <a:latin typeface="Bahnschrift Light" panose="020B0502040204020203" pitchFamily="34" charset="0"/>
              </a:rPr>
              <a:t>(h</a:t>
            </a:r>
            <a:r>
              <a:rPr lang="it-IT" sz="1200" u="sng" dirty="0" smtClean="0">
                <a:latin typeface="Bahnschrift Light" panose="020B0502040204020203" pitchFamily="34" charset="0"/>
              </a:rPr>
              <a:t>         :         </a:t>
            </a:r>
            <a:r>
              <a:rPr lang="it-IT" sz="1200" dirty="0" smtClean="0">
                <a:latin typeface="Bahnschrift Light" panose="020B0502040204020203" pitchFamily="34" charset="0"/>
              </a:rPr>
              <a:t>) </a:t>
            </a:r>
            <a:r>
              <a:rPr lang="it-IT" sz="1200" u="sng" dirty="0" smtClean="0">
                <a:latin typeface="Bahnschrift Light" panose="020B0502040204020203" pitchFamily="34" charset="0"/>
              </a:rPr>
              <a:t>      </a:t>
            </a:r>
            <a:endParaRPr lang="it-IT" sz="1200" dirty="0" smtClean="0">
              <a:latin typeface="Bahnschrift Light" panose="020B0502040204020203" pitchFamily="34" charset="0"/>
            </a:endParaRPr>
          </a:p>
          <a:p>
            <a:pPr>
              <a:lnSpc>
                <a:spcPct val="150000"/>
              </a:lnSpc>
            </a:pPr>
            <a:endParaRPr lang="it-IT" sz="1200" dirty="0" smtClean="0">
              <a:latin typeface="Bahnschrift Light" panose="020B0502040204020203" pitchFamily="34" charset="0"/>
            </a:endParaRPr>
          </a:p>
          <a:p>
            <a:pPr>
              <a:lnSpc>
                <a:spcPct val="150000"/>
              </a:lnSpc>
            </a:pPr>
            <a:endParaRPr lang="it-IT" sz="1200" dirty="0" smtClean="0">
              <a:latin typeface="Bahnschrift Light" panose="020B0502040204020203" pitchFamily="34" charset="0"/>
            </a:endParaRPr>
          </a:p>
          <a:p>
            <a:pPr>
              <a:lnSpc>
                <a:spcPct val="150000"/>
              </a:lnSpc>
            </a:pPr>
            <a:endParaRPr lang="it-IT" sz="1200" dirty="0">
              <a:latin typeface="Bahnschrift Light" panose="020B0502040204020203" pitchFamily="34" charset="0"/>
            </a:endParaRPr>
          </a:p>
          <a:p>
            <a:pPr>
              <a:lnSpc>
                <a:spcPct val="150000"/>
              </a:lnSpc>
            </a:pPr>
            <a:r>
              <a:rPr lang="it-IT" sz="1200" dirty="0" smtClean="0">
                <a:latin typeface="Bahnschrift Light" panose="020B0502040204020203" pitchFamily="34" charset="0"/>
              </a:rPr>
              <a:t>Pranzo</a:t>
            </a:r>
          </a:p>
          <a:p>
            <a:pPr>
              <a:lnSpc>
                <a:spcPct val="150000"/>
              </a:lnSpc>
            </a:pPr>
            <a:r>
              <a:rPr lang="it-IT" sz="1200" dirty="0" smtClean="0">
                <a:latin typeface="Bahnschrift Light" panose="020B0502040204020203" pitchFamily="34" charset="0"/>
              </a:rPr>
              <a:t>(h</a:t>
            </a:r>
            <a:r>
              <a:rPr lang="it-IT" sz="1200" u="sng" dirty="0" smtClean="0">
                <a:latin typeface="Bahnschrift Light" panose="020B0502040204020203" pitchFamily="34" charset="0"/>
              </a:rPr>
              <a:t>         :         </a:t>
            </a:r>
            <a:r>
              <a:rPr lang="it-IT" sz="1200" dirty="0" smtClean="0">
                <a:latin typeface="Bahnschrift Light" panose="020B0502040204020203" pitchFamily="34" charset="0"/>
              </a:rPr>
              <a:t>) </a:t>
            </a:r>
            <a:r>
              <a:rPr lang="it-IT" sz="1200" u="sng" dirty="0" smtClean="0">
                <a:latin typeface="Bahnschrift Light" panose="020B0502040204020203" pitchFamily="34" charset="0"/>
              </a:rPr>
              <a:t>      </a:t>
            </a:r>
            <a:endParaRPr lang="it-IT" sz="1200" dirty="0" smtClean="0">
              <a:latin typeface="Bahnschrift Light" panose="020B0502040204020203" pitchFamily="34" charset="0"/>
            </a:endParaRPr>
          </a:p>
          <a:p>
            <a:pPr>
              <a:lnSpc>
                <a:spcPct val="150000"/>
              </a:lnSpc>
            </a:pPr>
            <a:endParaRPr lang="it-IT" sz="1200" dirty="0" smtClean="0">
              <a:latin typeface="Bahnschrift Light" panose="020B0502040204020203" pitchFamily="34" charset="0"/>
            </a:endParaRPr>
          </a:p>
          <a:p>
            <a:pPr>
              <a:lnSpc>
                <a:spcPct val="150000"/>
              </a:lnSpc>
            </a:pPr>
            <a:endParaRPr lang="it-IT" sz="1200" dirty="0" smtClean="0">
              <a:latin typeface="Bahnschrift Light" panose="020B0502040204020203" pitchFamily="34" charset="0"/>
            </a:endParaRPr>
          </a:p>
          <a:p>
            <a:pPr>
              <a:lnSpc>
                <a:spcPct val="150000"/>
              </a:lnSpc>
            </a:pPr>
            <a:endParaRPr lang="it-IT" sz="1200" dirty="0">
              <a:latin typeface="Bahnschrift Light" panose="020B0502040204020203" pitchFamily="34" charset="0"/>
            </a:endParaRPr>
          </a:p>
          <a:p>
            <a:pPr>
              <a:lnSpc>
                <a:spcPct val="150000"/>
              </a:lnSpc>
            </a:pPr>
            <a:endParaRPr lang="it-IT" sz="1200" dirty="0">
              <a:latin typeface="Bahnschrift Light" panose="020B0502040204020203" pitchFamily="34" charset="0"/>
            </a:endParaRPr>
          </a:p>
          <a:p>
            <a:pPr>
              <a:lnSpc>
                <a:spcPct val="150000"/>
              </a:lnSpc>
            </a:pPr>
            <a:r>
              <a:rPr lang="it-IT" sz="1200" dirty="0" smtClean="0">
                <a:latin typeface="Bahnschrift Light" panose="020B0502040204020203" pitchFamily="34" charset="0"/>
              </a:rPr>
              <a:t>Merenda</a:t>
            </a:r>
          </a:p>
          <a:p>
            <a:pPr>
              <a:lnSpc>
                <a:spcPct val="150000"/>
              </a:lnSpc>
            </a:pPr>
            <a:r>
              <a:rPr lang="it-IT" sz="1200" dirty="0" smtClean="0">
                <a:latin typeface="Bahnschrift Light" panose="020B0502040204020203" pitchFamily="34" charset="0"/>
              </a:rPr>
              <a:t>(h</a:t>
            </a:r>
            <a:r>
              <a:rPr lang="it-IT" sz="1200" u="sng" dirty="0" smtClean="0">
                <a:latin typeface="Bahnschrift Light" panose="020B0502040204020203" pitchFamily="34" charset="0"/>
              </a:rPr>
              <a:t>         :         </a:t>
            </a:r>
            <a:r>
              <a:rPr lang="it-IT" sz="1200" dirty="0" smtClean="0">
                <a:latin typeface="Bahnschrift Light" panose="020B0502040204020203" pitchFamily="34" charset="0"/>
              </a:rPr>
              <a:t>) </a:t>
            </a:r>
            <a:r>
              <a:rPr lang="it-IT" sz="1200" u="sng" dirty="0" smtClean="0">
                <a:latin typeface="Bahnschrift Light" panose="020B0502040204020203" pitchFamily="34" charset="0"/>
              </a:rPr>
              <a:t>      </a:t>
            </a:r>
            <a:endParaRPr lang="it-IT" sz="1200" dirty="0" smtClean="0">
              <a:latin typeface="Bahnschrift Light" panose="020B0502040204020203" pitchFamily="34" charset="0"/>
            </a:endParaRPr>
          </a:p>
          <a:p>
            <a:pPr>
              <a:lnSpc>
                <a:spcPct val="150000"/>
              </a:lnSpc>
            </a:pPr>
            <a:endParaRPr lang="it-IT" sz="1200" dirty="0" smtClean="0">
              <a:latin typeface="Bahnschrift Light" panose="020B0502040204020203" pitchFamily="34" charset="0"/>
            </a:endParaRPr>
          </a:p>
          <a:p>
            <a:pPr>
              <a:lnSpc>
                <a:spcPct val="150000"/>
              </a:lnSpc>
            </a:pPr>
            <a:endParaRPr lang="it-IT" sz="1200" dirty="0" smtClean="0">
              <a:latin typeface="Bahnschrift Light" panose="020B0502040204020203" pitchFamily="34" charset="0"/>
            </a:endParaRPr>
          </a:p>
          <a:p>
            <a:pPr>
              <a:lnSpc>
                <a:spcPct val="150000"/>
              </a:lnSpc>
            </a:pPr>
            <a:endParaRPr lang="it-IT" sz="1200" dirty="0">
              <a:latin typeface="Bahnschrift Light" panose="020B0502040204020203" pitchFamily="34" charset="0"/>
            </a:endParaRPr>
          </a:p>
          <a:p>
            <a:pPr>
              <a:lnSpc>
                <a:spcPct val="150000"/>
              </a:lnSpc>
            </a:pPr>
            <a:r>
              <a:rPr lang="it-IT" sz="1200" dirty="0" smtClean="0">
                <a:latin typeface="Bahnschrift Light" panose="020B0502040204020203" pitchFamily="34" charset="0"/>
              </a:rPr>
              <a:t>Cena</a:t>
            </a:r>
          </a:p>
          <a:p>
            <a:pPr>
              <a:lnSpc>
                <a:spcPct val="150000"/>
              </a:lnSpc>
            </a:pPr>
            <a:r>
              <a:rPr lang="it-IT" sz="1200" dirty="0" smtClean="0">
                <a:latin typeface="Bahnschrift Light" panose="020B0502040204020203" pitchFamily="34" charset="0"/>
              </a:rPr>
              <a:t>(h</a:t>
            </a:r>
            <a:r>
              <a:rPr lang="it-IT" sz="1200" u="sng" dirty="0" smtClean="0">
                <a:latin typeface="Bahnschrift Light" panose="020B0502040204020203" pitchFamily="34" charset="0"/>
              </a:rPr>
              <a:t>         :         </a:t>
            </a:r>
            <a:r>
              <a:rPr lang="it-IT" sz="1200" dirty="0" smtClean="0">
                <a:latin typeface="Bahnschrift Light" panose="020B0502040204020203" pitchFamily="34" charset="0"/>
              </a:rPr>
              <a:t>) </a:t>
            </a:r>
            <a:r>
              <a:rPr lang="it-IT" sz="1200" u="sng" dirty="0" smtClean="0">
                <a:latin typeface="Bahnschrift Light" panose="020B0502040204020203" pitchFamily="34" charset="0"/>
              </a:rPr>
              <a:t>      </a:t>
            </a:r>
            <a:endParaRPr lang="it-IT" sz="1200" dirty="0" smtClean="0">
              <a:latin typeface="Bahnschrift Light" panose="020B0502040204020203" pitchFamily="34" charset="0"/>
            </a:endParaRPr>
          </a:p>
          <a:p>
            <a:pPr>
              <a:lnSpc>
                <a:spcPct val="150000"/>
              </a:lnSpc>
            </a:pPr>
            <a:endParaRPr lang="it-IT" sz="1200" dirty="0" smtClean="0">
              <a:latin typeface="Bahnschrift Light" panose="020B0502040204020203" pitchFamily="34" charset="0"/>
            </a:endParaRPr>
          </a:p>
          <a:p>
            <a:endParaRPr lang="it-IT" sz="1200" dirty="0" smtClean="0"/>
          </a:p>
        </p:txBody>
      </p:sp>
      <p:sp>
        <p:nvSpPr>
          <p:cNvPr id="37" name="Rettangolo 36"/>
          <p:cNvSpPr/>
          <p:nvPr/>
        </p:nvSpPr>
        <p:spPr>
          <a:xfrm>
            <a:off x="1947027" y="2586789"/>
            <a:ext cx="2971800" cy="938462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8" name="Rettangolo 37"/>
          <p:cNvSpPr/>
          <p:nvPr/>
        </p:nvSpPr>
        <p:spPr>
          <a:xfrm>
            <a:off x="1947027" y="4004571"/>
            <a:ext cx="2971800" cy="842210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9" name="Rettangolo 38"/>
          <p:cNvSpPr/>
          <p:nvPr/>
        </p:nvSpPr>
        <p:spPr>
          <a:xfrm>
            <a:off x="1947027" y="5326101"/>
            <a:ext cx="2971800" cy="1099378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0" name="Rettangolo 39"/>
          <p:cNvSpPr/>
          <p:nvPr/>
        </p:nvSpPr>
        <p:spPr>
          <a:xfrm>
            <a:off x="1947027" y="6904799"/>
            <a:ext cx="2971800" cy="842210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1" name="Rettangolo 40"/>
          <p:cNvSpPr/>
          <p:nvPr/>
        </p:nvSpPr>
        <p:spPr>
          <a:xfrm>
            <a:off x="1947027" y="8226329"/>
            <a:ext cx="2971800" cy="1285433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2" name="CasellaDiTesto 41"/>
          <p:cNvSpPr txBox="1"/>
          <p:nvPr/>
        </p:nvSpPr>
        <p:spPr>
          <a:xfrm>
            <a:off x="5480107" y="2535562"/>
            <a:ext cx="1311442" cy="12157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100" dirty="0" smtClean="0">
                <a:latin typeface="Bahnschrift Light" panose="020B0502040204020203" pitchFamily="34" charset="0"/>
              </a:rPr>
              <a:t>Fame</a:t>
            </a:r>
          </a:p>
          <a:p>
            <a:r>
              <a:rPr lang="it-IT" sz="1100" dirty="0" smtClean="0">
                <a:latin typeface="Bahnschrift Light" panose="020B0502040204020203" pitchFamily="34" charset="0"/>
              </a:rPr>
              <a:t>Sete</a:t>
            </a:r>
          </a:p>
          <a:p>
            <a:r>
              <a:rPr lang="it-IT" sz="1100" dirty="0" smtClean="0">
                <a:latin typeface="Bahnschrift Light" panose="020B0502040204020203" pitchFamily="34" charset="0"/>
              </a:rPr>
              <a:t>Noia</a:t>
            </a:r>
          </a:p>
          <a:p>
            <a:r>
              <a:rPr lang="it-IT" sz="1100" dirty="0" smtClean="0">
                <a:latin typeface="Bahnschrift Light" panose="020B0502040204020203" pitchFamily="34" charset="0"/>
              </a:rPr>
              <a:t>Gonfiore</a:t>
            </a:r>
          </a:p>
          <a:p>
            <a:r>
              <a:rPr lang="it-IT" sz="1100" dirty="0" smtClean="0">
                <a:latin typeface="Bahnschrift Light" panose="020B0502040204020203" pitchFamily="34" charset="0"/>
              </a:rPr>
              <a:t>Senso di colpa</a:t>
            </a:r>
          </a:p>
          <a:p>
            <a:endParaRPr lang="it-IT" dirty="0"/>
          </a:p>
        </p:txBody>
      </p:sp>
      <p:sp>
        <p:nvSpPr>
          <p:cNvPr id="43" name="Personalizzato 42">
            <a:hlinkClick r:id="" action="ppaction://noaction" highlightClick="1"/>
          </p:cNvPr>
          <p:cNvSpPr/>
          <p:nvPr/>
        </p:nvSpPr>
        <p:spPr>
          <a:xfrm>
            <a:off x="5373781" y="2609005"/>
            <a:ext cx="106326" cy="108459"/>
          </a:xfrm>
          <a:prstGeom prst="actionButtonBlank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4" name="Personalizzato 43">
            <a:hlinkClick r:id="" action="ppaction://noaction" highlightClick="1"/>
          </p:cNvPr>
          <p:cNvSpPr/>
          <p:nvPr/>
        </p:nvSpPr>
        <p:spPr>
          <a:xfrm>
            <a:off x="5373781" y="2765670"/>
            <a:ext cx="106326" cy="138223"/>
          </a:xfrm>
          <a:prstGeom prst="actionButtonBlank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5" name="Personalizzato 44">
            <a:hlinkClick r:id="" action="ppaction://noaction" highlightClick="1"/>
          </p:cNvPr>
          <p:cNvSpPr/>
          <p:nvPr/>
        </p:nvSpPr>
        <p:spPr>
          <a:xfrm>
            <a:off x="5373781" y="2934873"/>
            <a:ext cx="106326" cy="138223"/>
          </a:xfrm>
          <a:prstGeom prst="actionButtonBlank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6" name="Personalizzato 45">
            <a:hlinkClick r:id="" action="ppaction://noaction" highlightClick="1"/>
          </p:cNvPr>
          <p:cNvSpPr/>
          <p:nvPr/>
        </p:nvSpPr>
        <p:spPr>
          <a:xfrm>
            <a:off x="5373781" y="3104076"/>
            <a:ext cx="106326" cy="138223"/>
          </a:xfrm>
          <a:prstGeom prst="actionButtonBlank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7" name="Personalizzato 46">
            <a:hlinkClick r:id="" action="ppaction://noaction" highlightClick="1"/>
          </p:cNvPr>
          <p:cNvSpPr/>
          <p:nvPr/>
        </p:nvSpPr>
        <p:spPr>
          <a:xfrm>
            <a:off x="5373781" y="3273279"/>
            <a:ext cx="106326" cy="138223"/>
          </a:xfrm>
          <a:prstGeom prst="actionButtonBlank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8" name="CasellaDiTesto 47"/>
          <p:cNvSpPr txBox="1"/>
          <p:nvPr/>
        </p:nvSpPr>
        <p:spPr>
          <a:xfrm>
            <a:off x="5480107" y="3863340"/>
            <a:ext cx="1311442" cy="12157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100" dirty="0" smtClean="0">
                <a:latin typeface="Bahnschrift Light" panose="020B0502040204020203" pitchFamily="34" charset="0"/>
              </a:rPr>
              <a:t>Fame</a:t>
            </a:r>
          </a:p>
          <a:p>
            <a:r>
              <a:rPr lang="it-IT" sz="1100" dirty="0" smtClean="0">
                <a:latin typeface="Bahnschrift Light" panose="020B0502040204020203" pitchFamily="34" charset="0"/>
              </a:rPr>
              <a:t>Sete</a:t>
            </a:r>
          </a:p>
          <a:p>
            <a:r>
              <a:rPr lang="it-IT" sz="1100" dirty="0" smtClean="0">
                <a:latin typeface="Bahnschrift Light" panose="020B0502040204020203" pitchFamily="34" charset="0"/>
              </a:rPr>
              <a:t>Noia</a:t>
            </a:r>
          </a:p>
          <a:p>
            <a:r>
              <a:rPr lang="it-IT" sz="1100" dirty="0" smtClean="0">
                <a:latin typeface="Bahnschrift Light" panose="020B0502040204020203" pitchFamily="34" charset="0"/>
              </a:rPr>
              <a:t>Gonfiore</a:t>
            </a:r>
          </a:p>
          <a:p>
            <a:r>
              <a:rPr lang="it-IT" sz="1100" dirty="0" smtClean="0">
                <a:latin typeface="Bahnschrift Light" panose="020B0502040204020203" pitchFamily="34" charset="0"/>
              </a:rPr>
              <a:t>Senso di colpa</a:t>
            </a:r>
          </a:p>
          <a:p>
            <a:endParaRPr lang="it-IT" dirty="0"/>
          </a:p>
        </p:txBody>
      </p:sp>
      <p:sp>
        <p:nvSpPr>
          <p:cNvPr id="49" name="CasellaDiTesto 48"/>
          <p:cNvSpPr txBox="1"/>
          <p:nvPr/>
        </p:nvSpPr>
        <p:spPr>
          <a:xfrm>
            <a:off x="5474268" y="5326101"/>
            <a:ext cx="1311442" cy="12157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100" dirty="0" smtClean="0">
                <a:latin typeface="Bahnschrift Light" panose="020B0502040204020203" pitchFamily="34" charset="0"/>
              </a:rPr>
              <a:t>Fame</a:t>
            </a:r>
          </a:p>
          <a:p>
            <a:r>
              <a:rPr lang="it-IT" sz="1100" dirty="0" smtClean="0">
                <a:latin typeface="Bahnschrift Light" panose="020B0502040204020203" pitchFamily="34" charset="0"/>
              </a:rPr>
              <a:t>Sete</a:t>
            </a:r>
          </a:p>
          <a:p>
            <a:r>
              <a:rPr lang="it-IT" sz="1100" dirty="0" smtClean="0">
                <a:latin typeface="Bahnschrift Light" panose="020B0502040204020203" pitchFamily="34" charset="0"/>
              </a:rPr>
              <a:t>Noia</a:t>
            </a:r>
          </a:p>
          <a:p>
            <a:r>
              <a:rPr lang="it-IT" sz="1100" dirty="0" smtClean="0">
                <a:latin typeface="Bahnschrift Light" panose="020B0502040204020203" pitchFamily="34" charset="0"/>
              </a:rPr>
              <a:t>Gonfiore</a:t>
            </a:r>
          </a:p>
          <a:p>
            <a:r>
              <a:rPr lang="it-IT" sz="1100" dirty="0" smtClean="0">
                <a:latin typeface="Bahnschrift Light" panose="020B0502040204020203" pitchFamily="34" charset="0"/>
              </a:rPr>
              <a:t>Senso di colpa</a:t>
            </a:r>
          </a:p>
          <a:p>
            <a:endParaRPr lang="it-IT" dirty="0"/>
          </a:p>
        </p:txBody>
      </p:sp>
      <p:sp>
        <p:nvSpPr>
          <p:cNvPr id="50" name="CasellaDiTesto 49"/>
          <p:cNvSpPr txBox="1"/>
          <p:nvPr/>
        </p:nvSpPr>
        <p:spPr>
          <a:xfrm>
            <a:off x="5474268" y="6788862"/>
            <a:ext cx="1311442" cy="12157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100" dirty="0" smtClean="0">
                <a:latin typeface="Bahnschrift Light" panose="020B0502040204020203" pitchFamily="34" charset="0"/>
              </a:rPr>
              <a:t>Fame</a:t>
            </a:r>
          </a:p>
          <a:p>
            <a:r>
              <a:rPr lang="it-IT" sz="1100" dirty="0" smtClean="0">
                <a:latin typeface="Bahnschrift Light" panose="020B0502040204020203" pitchFamily="34" charset="0"/>
              </a:rPr>
              <a:t>Sete</a:t>
            </a:r>
          </a:p>
          <a:p>
            <a:r>
              <a:rPr lang="it-IT" sz="1100" dirty="0" smtClean="0">
                <a:latin typeface="Bahnschrift Light" panose="020B0502040204020203" pitchFamily="34" charset="0"/>
              </a:rPr>
              <a:t>Noia</a:t>
            </a:r>
          </a:p>
          <a:p>
            <a:r>
              <a:rPr lang="it-IT" sz="1100" dirty="0" smtClean="0">
                <a:latin typeface="Bahnschrift Light" panose="020B0502040204020203" pitchFamily="34" charset="0"/>
              </a:rPr>
              <a:t>Gonfiore</a:t>
            </a:r>
          </a:p>
          <a:p>
            <a:r>
              <a:rPr lang="it-IT" sz="1100" dirty="0" smtClean="0">
                <a:latin typeface="Bahnschrift Light" panose="020B0502040204020203" pitchFamily="34" charset="0"/>
              </a:rPr>
              <a:t>Senso di colpa</a:t>
            </a:r>
          </a:p>
          <a:p>
            <a:endParaRPr lang="it-IT" dirty="0"/>
          </a:p>
        </p:txBody>
      </p:sp>
      <p:sp>
        <p:nvSpPr>
          <p:cNvPr id="51" name="CasellaDiTesto 50"/>
          <p:cNvSpPr txBox="1"/>
          <p:nvPr/>
        </p:nvSpPr>
        <p:spPr>
          <a:xfrm>
            <a:off x="5474268" y="8317675"/>
            <a:ext cx="1311442" cy="12157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100" dirty="0" smtClean="0">
                <a:latin typeface="Bahnschrift Light" panose="020B0502040204020203" pitchFamily="34" charset="0"/>
              </a:rPr>
              <a:t>Fame</a:t>
            </a:r>
          </a:p>
          <a:p>
            <a:r>
              <a:rPr lang="it-IT" sz="1100" dirty="0" smtClean="0">
                <a:latin typeface="Bahnschrift Light" panose="020B0502040204020203" pitchFamily="34" charset="0"/>
              </a:rPr>
              <a:t>Sete</a:t>
            </a:r>
          </a:p>
          <a:p>
            <a:r>
              <a:rPr lang="it-IT" sz="1100" dirty="0" smtClean="0">
                <a:latin typeface="Bahnschrift Light" panose="020B0502040204020203" pitchFamily="34" charset="0"/>
              </a:rPr>
              <a:t>Noia</a:t>
            </a:r>
          </a:p>
          <a:p>
            <a:r>
              <a:rPr lang="it-IT" sz="1100" dirty="0" smtClean="0">
                <a:latin typeface="Bahnschrift Light" panose="020B0502040204020203" pitchFamily="34" charset="0"/>
              </a:rPr>
              <a:t>Gonfiore</a:t>
            </a:r>
          </a:p>
          <a:p>
            <a:r>
              <a:rPr lang="it-IT" sz="1100" dirty="0" smtClean="0">
                <a:latin typeface="Bahnschrift Light" panose="020B0502040204020203" pitchFamily="34" charset="0"/>
              </a:rPr>
              <a:t>Senso di colpa</a:t>
            </a:r>
          </a:p>
          <a:p>
            <a:endParaRPr lang="it-IT" dirty="0"/>
          </a:p>
        </p:txBody>
      </p:sp>
      <p:sp>
        <p:nvSpPr>
          <p:cNvPr id="53" name="Personalizzato 52">
            <a:hlinkClick r:id="" action="ppaction://noaction" highlightClick="1"/>
          </p:cNvPr>
          <p:cNvSpPr/>
          <p:nvPr/>
        </p:nvSpPr>
        <p:spPr>
          <a:xfrm>
            <a:off x="5367942" y="5393539"/>
            <a:ext cx="106326" cy="108459"/>
          </a:xfrm>
          <a:prstGeom prst="actionButtonBlank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4" name="Personalizzato 53">
            <a:hlinkClick r:id="" action="ppaction://noaction" highlightClick="1"/>
          </p:cNvPr>
          <p:cNvSpPr/>
          <p:nvPr/>
        </p:nvSpPr>
        <p:spPr>
          <a:xfrm>
            <a:off x="5367942" y="5550204"/>
            <a:ext cx="106326" cy="138223"/>
          </a:xfrm>
          <a:prstGeom prst="actionButtonBlank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5" name="Personalizzato 54">
            <a:hlinkClick r:id="" action="ppaction://noaction" highlightClick="1"/>
          </p:cNvPr>
          <p:cNvSpPr/>
          <p:nvPr/>
        </p:nvSpPr>
        <p:spPr>
          <a:xfrm>
            <a:off x="5367942" y="5719407"/>
            <a:ext cx="106326" cy="138223"/>
          </a:xfrm>
          <a:prstGeom prst="actionButtonBlank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6" name="Personalizzato 55">
            <a:hlinkClick r:id="" action="ppaction://noaction" highlightClick="1"/>
          </p:cNvPr>
          <p:cNvSpPr/>
          <p:nvPr/>
        </p:nvSpPr>
        <p:spPr>
          <a:xfrm>
            <a:off x="5367942" y="5888610"/>
            <a:ext cx="106326" cy="138223"/>
          </a:xfrm>
          <a:prstGeom prst="actionButtonBlank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7" name="Personalizzato 56">
            <a:hlinkClick r:id="" action="ppaction://noaction" highlightClick="1"/>
          </p:cNvPr>
          <p:cNvSpPr/>
          <p:nvPr/>
        </p:nvSpPr>
        <p:spPr>
          <a:xfrm>
            <a:off x="5367942" y="6057813"/>
            <a:ext cx="106326" cy="138223"/>
          </a:xfrm>
          <a:prstGeom prst="actionButtonBlank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8" name="Personalizzato 57">
            <a:hlinkClick r:id="" action="ppaction://noaction" highlightClick="1"/>
          </p:cNvPr>
          <p:cNvSpPr/>
          <p:nvPr/>
        </p:nvSpPr>
        <p:spPr>
          <a:xfrm>
            <a:off x="5367942" y="3951761"/>
            <a:ext cx="106326" cy="108459"/>
          </a:xfrm>
          <a:prstGeom prst="actionButtonBlank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9" name="Personalizzato 58">
            <a:hlinkClick r:id="" action="ppaction://noaction" highlightClick="1"/>
          </p:cNvPr>
          <p:cNvSpPr/>
          <p:nvPr/>
        </p:nvSpPr>
        <p:spPr>
          <a:xfrm>
            <a:off x="5367942" y="4108426"/>
            <a:ext cx="106326" cy="138223"/>
          </a:xfrm>
          <a:prstGeom prst="actionButtonBlank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0" name="Personalizzato 59">
            <a:hlinkClick r:id="" action="ppaction://noaction" highlightClick="1"/>
          </p:cNvPr>
          <p:cNvSpPr/>
          <p:nvPr/>
        </p:nvSpPr>
        <p:spPr>
          <a:xfrm>
            <a:off x="5367942" y="4277629"/>
            <a:ext cx="106326" cy="138223"/>
          </a:xfrm>
          <a:prstGeom prst="actionButtonBlank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1" name="Personalizzato 60">
            <a:hlinkClick r:id="" action="ppaction://noaction" highlightClick="1"/>
          </p:cNvPr>
          <p:cNvSpPr/>
          <p:nvPr/>
        </p:nvSpPr>
        <p:spPr>
          <a:xfrm>
            <a:off x="5367942" y="4446832"/>
            <a:ext cx="106326" cy="138223"/>
          </a:xfrm>
          <a:prstGeom prst="actionButtonBlank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2" name="Personalizzato 61">
            <a:hlinkClick r:id="" action="ppaction://noaction" highlightClick="1"/>
          </p:cNvPr>
          <p:cNvSpPr/>
          <p:nvPr/>
        </p:nvSpPr>
        <p:spPr>
          <a:xfrm>
            <a:off x="5367942" y="4616035"/>
            <a:ext cx="106326" cy="138223"/>
          </a:xfrm>
          <a:prstGeom prst="actionButtonBlank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73" name="Personalizzato 72">
            <a:hlinkClick r:id="" action="ppaction://noaction" highlightClick="1"/>
          </p:cNvPr>
          <p:cNvSpPr/>
          <p:nvPr/>
        </p:nvSpPr>
        <p:spPr>
          <a:xfrm>
            <a:off x="5367942" y="6854914"/>
            <a:ext cx="106326" cy="108459"/>
          </a:xfrm>
          <a:prstGeom prst="actionButtonBlank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74" name="Personalizzato 73">
            <a:hlinkClick r:id="" action="ppaction://noaction" highlightClick="1"/>
          </p:cNvPr>
          <p:cNvSpPr/>
          <p:nvPr/>
        </p:nvSpPr>
        <p:spPr>
          <a:xfrm>
            <a:off x="5367942" y="7011579"/>
            <a:ext cx="106326" cy="138223"/>
          </a:xfrm>
          <a:prstGeom prst="actionButtonBlank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75" name="Personalizzato 74">
            <a:hlinkClick r:id="" action="ppaction://noaction" highlightClick="1"/>
          </p:cNvPr>
          <p:cNvSpPr/>
          <p:nvPr/>
        </p:nvSpPr>
        <p:spPr>
          <a:xfrm>
            <a:off x="5367942" y="7180782"/>
            <a:ext cx="106326" cy="138223"/>
          </a:xfrm>
          <a:prstGeom prst="actionButtonBlank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76" name="Personalizzato 75">
            <a:hlinkClick r:id="" action="ppaction://noaction" highlightClick="1"/>
          </p:cNvPr>
          <p:cNvSpPr/>
          <p:nvPr/>
        </p:nvSpPr>
        <p:spPr>
          <a:xfrm>
            <a:off x="5367942" y="7349985"/>
            <a:ext cx="106326" cy="138223"/>
          </a:xfrm>
          <a:prstGeom prst="actionButtonBlank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77" name="Personalizzato 76">
            <a:hlinkClick r:id="" action="ppaction://noaction" highlightClick="1"/>
          </p:cNvPr>
          <p:cNvSpPr/>
          <p:nvPr/>
        </p:nvSpPr>
        <p:spPr>
          <a:xfrm>
            <a:off x="5367942" y="7519188"/>
            <a:ext cx="106326" cy="138223"/>
          </a:xfrm>
          <a:prstGeom prst="actionButtonBlank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78" name="Personalizzato 77">
            <a:hlinkClick r:id="" action="ppaction://noaction" highlightClick="1"/>
          </p:cNvPr>
          <p:cNvSpPr/>
          <p:nvPr/>
        </p:nvSpPr>
        <p:spPr>
          <a:xfrm>
            <a:off x="5367942" y="8395850"/>
            <a:ext cx="106326" cy="108459"/>
          </a:xfrm>
          <a:prstGeom prst="actionButtonBlank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79" name="Personalizzato 78">
            <a:hlinkClick r:id="" action="ppaction://noaction" highlightClick="1"/>
          </p:cNvPr>
          <p:cNvSpPr/>
          <p:nvPr/>
        </p:nvSpPr>
        <p:spPr>
          <a:xfrm>
            <a:off x="5367942" y="8552515"/>
            <a:ext cx="106326" cy="138223"/>
          </a:xfrm>
          <a:prstGeom prst="actionButtonBlank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80" name="Personalizzato 79">
            <a:hlinkClick r:id="" action="ppaction://noaction" highlightClick="1"/>
          </p:cNvPr>
          <p:cNvSpPr/>
          <p:nvPr/>
        </p:nvSpPr>
        <p:spPr>
          <a:xfrm>
            <a:off x="5367942" y="8721718"/>
            <a:ext cx="106326" cy="138223"/>
          </a:xfrm>
          <a:prstGeom prst="actionButtonBlank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81" name="Personalizzato 80">
            <a:hlinkClick r:id="" action="ppaction://noaction" highlightClick="1"/>
          </p:cNvPr>
          <p:cNvSpPr/>
          <p:nvPr/>
        </p:nvSpPr>
        <p:spPr>
          <a:xfrm>
            <a:off x="5367942" y="8890921"/>
            <a:ext cx="106326" cy="138223"/>
          </a:xfrm>
          <a:prstGeom prst="actionButtonBlank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82" name="Personalizzato 81">
            <a:hlinkClick r:id="" action="ppaction://noaction" highlightClick="1"/>
          </p:cNvPr>
          <p:cNvSpPr/>
          <p:nvPr/>
        </p:nvSpPr>
        <p:spPr>
          <a:xfrm>
            <a:off x="5367942" y="9060124"/>
            <a:ext cx="106326" cy="138223"/>
          </a:xfrm>
          <a:prstGeom prst="actionButtonBlank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383282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-116435" y="311025"/>
            <a:ext cx="3541843" cy="315699"/>
          </a:xfrm>
        </p:spPr>
        <p:txBody>
          <a:bodyPr>
            <a:normAutofit/>
          </a:bodyPr>
          <a:lstStyle/>
          <a:p>
            <a:r>
              <a:rPr lang="it-IT" sz="1400" dirty="0" smtClean="0">
                <a:latin typeface="Candara Light" panose="020E0502030303020204" pitchFamily="34" charset="0"/>
              </a:rPr>
              <a:t>Dott.ssa Carlotta Pierucci </a:t>
            </a:r>
            <a:endParaRPr lang="it-IT" sz="1400" dirty="0">
              <a:latin typeface="Candara Light" panose="020E0502030303020204" pitchFamily="34" charset="0"/>
            </a:endParaRPr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6771" y="233252"/>
            <a:ext cx="232870" cy="336585"/>
          </a:xfrm>
          <a:prstGeom prst="rect">
            <a:avLst/>
          </a:prstGeom>
        </p:spPr>
      </p:pic>
      <p:sp>
        <p:nvSpPr>
          <p:cNvPr id="5" name="CasellaDiTesto 4"/>
          <p:cNvSpPr txBox="1"/>
          <p:nvPr/>
        </p:nvSpPr>
        <p:spPr>
          <a:xfrm>
            <a:off x="340103" y="972974"/>
            <a:ext cx="30686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 smtClean="0">
                <a:latin typeface="Bahnschrift Light" panose="020B0502040204020203" pitchFamily="34" charset="0"/>
              </a:rPr>
              <a:t>GIORNO 6 </a:t>
            </a:r>
            <a:endParaRPr lang="it-IT" sz="1400" dirty="0">
              <a:latin typeface="Bahnschrift Light" panose="020B0502040204020203" pitchFamily="34" charset="0"/>
            </a:endParaRPr>
          </a:p>
        </p:txBody>
      </p:sp>
      <p:cxnSp>
        <p:nvCxnSpPr>
          <p:cNvPr id="7" name="Connettore 1 6"/>
          <p:cNvCxnSpPr/>
          <p:nvPr/>
        </p:nvCxnSpPr>
        <p:spPr>
          <a:xfrm flipV="1">
            <a:off x="356771" y="1327796"/>
            <a:ext cx="874378" cy="6987"/>
          </a:xfrm>
          <a:prstGeom prst="lin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21" name="CasellaDiTesto 20"/>
          <p:cNvSpPr txBox="1"/>
          <p:nvPr/>
        </p:nvSpPr>
        <p:spPr>
          <a:xfrm>
            <a:off x="0" y="1913021"/>
            <a:ext cx="685799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 smtClean="0">
                <a:latin typeface="Bahnschrift Light" panose="020B0502040204020203" pitchFamily="34" charset="0"/>
              </a:rPr>
              <a:t>             Pasto                                Alimenti e bevande                             Umore </a:t>
            </a:r>
            <a:endParaRPr lang="it-IT" sz="1400" dirty="0">
              <a:latin typeface="Bahnschrift Light" panose="020B0502040204020203" pitchFamily="34" charset="0"/>
            </a:endParaRPr>
          </a:p>
        </p:txBody>
      </p:sp>
      <p:cxnSp>
        <p:nvCxnSpPr>
          <p:cNvPr id="22" name="Connettore 1 21"/>
          <p:cNvCxnSpPr/>
          <p:nvPr/>
        </p:nvCxnSpPr>
        <p:spPr>
          <a:xfrm flipV="1">
            <a:off x="356771" y="2220798"/>
            <a:ext cx="6152313" cy="6988"/>
          </a:xfrm>
          <a:prstGeom prst="line">
            <a:avLst/>
          </a:prstGeom>
          <a:ln w="3175"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24" name="CasellaDiTesto 23"/>
          <p:cNvSpPr txBox="1"/>
          <p:nvPr/>
        </p:nvSpPr>
        <p:spPr>
          <a:xfrm>
            <a:off x="356771" y="2586789"/>
            <a:ext cx="1517650" cy="69249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it-IT" sz="1200" dirty="0" smtClean="0">
                <a:latin typeface="Bahnschrift Light" panose="020B0502040204020203" pitchFamily="34" charset="0"/>
              </a:rPr>
              <a:t>Colazione</a:t>
            </a:r>
          </a:p>
          <a:p>
            <a:pPr>
              <a:lnSpc>
                <a:spcPct val="150000"/>
              </a:lnSpc>
            </a:pPr>
            <a:r>
              <a:rPr lang="it-IT" sz="1200" dirty="0" smtClean="0">
                <a:latin typeface="Bahnschrift Light" panose="020B0502040204020203" pitchFamily="34" charset="0"/>
              </a:rPr>
              <a:t>(h</a:t>
            </a:r>
            <a:r>
              <a:rPr lang="it-IT" sz="1200" u="sng" dirty="0" smtClean="0">
                <a:latin typeface="Bahnschrift Light" panose="020B0502040204020203" pitchFamily="34" charset="0"/>
              </a:rPr>
              <a:t>         :         </a:t>
            </a:r>
            <a:r>
              <a:rPr lang="it-IT" sz="1200" dirty="0" smtClean="0">
                <a:latin typeface="Bahnschrift Light" panose="020B0502040204020203" pitchFamily="34" charset="0"/>
              </a:rPr>
              <a:t>) </a:t>
            </a:r>
            <a:r>
              <a:rPr lang="it-IT" sz="1200" u="sng" dirty="0" smtClean="0">
                <a:latin typeface="Bahnschrift Light" panose="020B0502040204020203" pitchFamily="34" charset="0"/>
              </a:rPr>
              <a:t>      </a:t>
            </a:r>
            <a:endParaRPr lang="it-IT" sz="1200" dirty="0" smtClean="0">
              <a:latin typeface="Bahnschrift Light" panose="020B0502040204020203" pitchFamily="34" charset="0"/>
            </a:endParaRPr>
          </a:p>
          <a:p>
            <a:pPr>
              <a:lnSpc>
                <a:spcPct val="150000"/>
              </a:lnSpc>
            </a:pPr>
            <a:endParaRPr lang="it-IT" sz="1200" dirty="0" smtClean="0">
              <a:latin typeface="Bahnschrift Light" panose="020B0502040204020203" pitchFamily="34" charset="0"/>
            </a:endParaRPr>
          </a:p>
          <a:p>
            <a:pPr>
              <a:lnSpc>
                <a:spcPct val="150000"/>
              </a:lnSpc>
            </a:pPr>
            <a:endParaRPr lang="it-IT" sz="1200" dirty="0" smtClean="0">
              <a:latin typeface="Bahnschrift Light" panose="020B0502040204020203" pitchFamily="34" charset="0"/>
            </a:endParaRPr>
          </a:p>
          <a:p>
            <a:pPr>
              <a:lnSpc>
                <a:spcPct val="150000"/>
              </a:lnSpc>
            </a:pPr>
            <a:endParaRPr lang="it-IT" sz="1200" dirty="0">
              <a:latin typeface="Bahnschrift Light" panose="020B0502040204020203" pitchFamily="34" charset="0"/>
            </a:endParaRPr>
          </a:p>
          <a:p>
            <a:pPr>
              <a:lnSpc>
                <a:spcPct val="150000"/>
              </a:lnSpc>
            </a:pPr>
            <a:r>
              <a:rPr lang="it-IT" sz="1200" dirty="0" smtClean="0">
                <a:latin typeface="Bahnschrift Light" panose="020B0502040204020203" pitchFamily="34" charset="0"/>
              </a:rPr>
              <a:t>Merenda</a:t>
            </a:r>
          </a:p>
          <a:p>
            <a:pPr>
              <a:lnSpc>
                <a:spcPct val="150000"/>
              </a:lnSpc>
            </a:pPr>
            <a:r>
              <a:rPr lang="it-IT" sz="1200" dirty="0" smtClean="0">
                <a:latin typeface="Bahnschrift Light" panose="020B0502040204020203" pitchFamily="34" charset="0"/>
              </a:rPr>
              <a:t>(h</a:t>
            </a:r>
            <a:r>
              <a:rPr lang="it-IT" sz="1200" u="sng" dirty="0" smtClean="0">
                <a:latin typeface="Bahnschrift Light" panose="020B0502040204020203" pitchFamily="34" charset="0"/>
              </a:rPr>
              <a:t>         :         </a:t>
            </a:r>
            <a:r>
              <a:rPr lang="it-IT" sz="1200" dirty="0" smtClean="0">
                <a:latin typeface="Bahnschrift Light" panose="020B0502040204020203" pitchFamily="34" charset="0"/>
              </a:rPr>
              <a:t>) </a:t>
            </a:r>
            <a:r>
              <a:rPr lang="it-IT" sz="1200" u="sng" dirty="0" smtClean="0">
                <a:latin typeface="Bahnschrift Light" panose="020B0502040204020203" pitchFamily="34" charset="0"/>
              </a:rPr>
              <a:t>      </a:t>
            </a:r>
            <a:endParaRPr lang="it-IT" sz="1200" dirty="0" smtClean="0">
              <a:latin typeface="Bahnschrift Light" panose="020B0502040204020203" pitchFamily="34" charset="0"/>
            </a:endParaRPr>
          </a:p>
          <a:p>
            <a:pPr>
              <a:lnSpc>
                <a:spcPct val="150000"/>
              </a:lnSpc>
            </a:pPr>
            <a:endParaRPr lang="it-IT" sz="1200" dirty="0" smtClean="0">
              <a:latin typeface="Bahnschrift Light" panose="020B0502040204020203" pitchFamily="34" charset="0"/>
            </a:endParaRPr>
          </a:p>
          <a:p>
            <a:pPr>
              <a:lnSpc>
                <a:spcPct val="150000"/>
              </a:lnSpc>
            </a:pPr>
            <a:endParaRPr lang="it-IT" sz="1200" dirty="0" smtClean="0">
              <a:latin typeface="Bahnschrift Light" panose="020B0502040204020203" pitchFamily="34" charset="0"/>
            </a:endParaRPr>
          </a:p>
          <a:p>
            <a:pPr>
              <a:lnSpc>
                <a:spcPct val="150000"/>
              </a:lnSpc>
            </a:pPr>
            <a:endParaRPr lang="it-IT" sz="1200" dirty="0">
              <a:latin typeface="Bahnschrift Light" panose="020B0502040204020203" pitchFamily="34" charset="0"/>
            </a:endParaRPr>
          </a:p>
          <a:p>
            <a:pPr>
              <a:lnSpc>
                <a:spcPct val="150000"/>
              </a:lnSpc>
            </a:pPr>
            <a:r>
              <a:rPr lang="it-IT" sz="1200" dirty="0" smtClean="0">
                <a:latin typeface="Bahnschrift Light" panose="020B0502040204020203" pitchFamily="34" charset="0"/>
              </a:rPr>
              <a:t>Pranzo</a:t>
            </a:r>
          </a:p>
          <a:p>
            <a:pPr>
              <a:lnSpc>
                <a:spcPct val="150000"/>
              </a:lnSpc>
            </a:pPr>
            <a:r>
              <a:rPr lang="it-IT" sz="1200" dirty="0" smtClean="0">
                <a:latin typeface="Bahnschrift Light" panose="020B0502040204020203" pitchFamily="34" charset="0"/>
              </a:rPr>
              <a:t>(h</a:t>
            </a:r>
            <a:r>
              <a:rPr lang="it-IT" sz="1200" u="sng" dirty="0" smtClean="0">
                <a:latin typeface="Bahnschrift Light" panose="020B0502040204020203" pitchFamily="34" charset="0"/>
              </a:rPr>
              <a:t>         :         </a:t>
            </a:r>
            <a:r>
              <a:rPr lang="it-IT" sz="1200" dirty="0" smtClean="0">
                <a:latin typeface="Bahnschrift Light" panose="020B0502040204020203" pitchFamily="34" charset="0"/>
              </a:rPr>
              <a:t>) </a:t>
            </a:r>
            <a:r>
              <a:rPr lang="it-IT" sz="1200" u="sng" dirty="0" smtClean="0">
                <a:latin typeface="Bahnschrift Light" panose="020B0502040204020203" pitchFamily="34" charset="0"/>
              </a:rPr>
              <a:t>      </a:t>
            </a:r>
            <a:endParaRPr lang="it-IT" sz="1200" dirty="0" smtClean="0">
              <a:latin typeface="Bahnschrift Light" panose="020B0502040204020203" pitchFamily="34" charset="0"/>
            </a:endParaRPr>
          </a:p>
          <a:p>
            <a:pPr>
              <a:lnSpc>
                <a:spcPct val="150000"/>
              </a:lnSpc>
            </a:pPr>
            <a:endParaRPr lang="it-IT" sz="1200" dirty="0" smtClean="0">
              <a:latin typeface="Bahnschrift Light" panose="020B0502040204020203" pitchFamily="34" charset="0"/>
            </a:endParaRPr>
          </a:p>
          <a:p>
            <a:pPr>
              <a:lnSpc>
                <a:spcPct val="150000"/>
              </a:lnSpc>
            </a:pPr>
            <a:endParaRPr lang="it-IT" sz="1200" dirty="0" smtClean="0">
              <a:latin typeface="Bahnschrift Light" panose="020B0502040204020203" pitchFamily="34" charset="0"/>
            </a:endParaRPr>
          </a:p>
          <a:p>
            <a:pPr>
              <a:lnSpc>
                <a:spcPct val="150000"/>
              </a:lnSpc>
            </a:pPr>
            <a:endParaRPr lang="it-IT" sz="1200" dirty="0">
              <a:latin typeface="Bahnschrift Light" panose="020B0502040204020203" pitchFamily="34" charset="0"/>
            </a:endParaRPr>
          </a:p>
          <a:p>
            <a:pPr>
              <a:lnSpc>
                <a:spcPct val="150000"/>
              </a:lnSpc>
            </a:pPr>
            <a:endParaRPr lang="it-IT" sz="1200" dirty="0">
              <a:latin typeface="Bahnschrift Light" panose="020B0502040204020203" pitchFamily="34" charset="0"/>
            </a:endParaRPr>
          </a:p>
          <a:p>
            <a:pPr>
              <a:lnSpc>
                <a:spcPct val="150000"/>
              </a:lnSpc>
            </a:pPr>
            <a:r>
              <a:rPr lang="it-IT" sz="1200" dirty="0" smtClean="0">
                <a:latin typeface="Bahnschrift Light" panose="020B0502040204020203" pitchFamily="34" charset="0"/>
              </a:rPr>
              <a:t>Merenda</a:t>
            </a:r>
          </a:p>
          <a:p>
            <a:pPr>
              <a:lnSpc>
                <a:spcPct val="150000"/>
              </a:lnSpc>
            </a:pPr>
            <a:r>
              <a:rPr lang="it-IT" sz="1200" dirty="0" smtClean="0">
                <a:latin typeface="Bahnschrift Light" panose="020B0502040204020203" pitchFamily="34" charset="0"/>
              </a:rPr>
              <a:t>(h</a:t>
            </a:r>
            <a:r>
              <a:rPr lang="it-IT" sz="1200" u="sng" dirty="0" smtClean="0">
                <a:latin typeface="Bahnschrift Light" panose="020B0502040204020203" pitchFamily="34" charset="0"/>
              </a:rPr>
              <a:t>         :         </a:t>
            </a:r>
            <a:r>
              <a:rPr lang="it-IT" sz="1200" dirty="0" smtClean="0">
                <a:latin typeface="Bahnschrift Light" panose="020B0502040204020203" pitchFamily="34" charset="0"/>
              </a:rPr>
              <a:t>) </a:t>
            </a:r>
            <a:r>
              <a:rPr lang="it-IT" sz="1200" u="sng" dirty="0" smtClean="0">
                <a:latin typeface="Bahnschrift Light" panose="020B0502040204020203" pitchFamily="34" charset="0"/>
              </a:rPr>
              <a:t>      </a:t>
            </a:r>
            <a:endParaRPr lang="it-IT" sz="1200" dirty="0" smtClean="0">
              <a:latin typeface="Bahnschrift Light" panose="020B0502040204020203" pitchFamily="34" charset="0"/>
            </a:endParaRPr>
          </a:p>
          <a:p>
            <a:pPr>
              <a:lnSpc>
                <a:spcPct val="150000"/>
              </a:lnSpc>
            </a:pPr>
            <a:endParaRPr lang="it-IT" sz="1200" dirty="0" smtClean="0">
              <a:latin typeface="Bahnschrift Light" panose="020B0502040204020203" pitchFamily="34" charset="0"/>
            </a:endParaRPr>
          </a:p>
          <a:p>
            <a:pPr>
              <a:lnSpc>
                <a:spcPct val="150000"/>
              </a:lnSpc>
            </a:pPr>
            <a:endParaRPr lang="it-IT" sz="1200" dirty="0" smtClean="0">
              <a:latin typeface="Bahnschrift Light" panose="020B0502040204020203" pitchFamily="34" charset="0"/>
            </a:endParaRPr>
          </a:p>
          <a:p>
            <a:pPr>
              <a:lnSpc>
                <a:spcPct val="150000"/>
              </a:lnSpc>
            </a:pPr>
            <a:endParaRPr lang="it-IT" sz="1200" dirty="0">
              <a:latin typeface="Bahnschrift Light" panose="020B0502040204020203" pitchFamily="34" charset="0"/>
            </a:endParaRPr>
          </a:p>
          <a:p>
            <a:pPr>
              <a:lnSpc>
                <a:spcPct val="150000"/>
              </a:lnSpc>
            </a:pPr>
            <a:r>
              <a:rPr lang="it-IT" sz="1200" dirty="0" smtClean="0">
                <a:latin typeface="Bahnschrift Light" panose="020B0502040204020203" pitchFamily="34" charset="0"/>
              </a:rPr>
              <a:t>Cena</a:t>
            </a:r>
          </a:p>
          <a:p>
            <a:pPr>
              <a:lnSpc>
                <a:spcPct val="150000"/>
              </a:lnSpc>
            </a:pPr>
            <a:r>
              <a:rPr lang="it-IT" sz="1200" dirty="0" smtClean="0">
                <a:latin typeface="Bahnschrift Light" panose="020B0502040204020203" pitchFamily="34" charset="0"/>
              </a:rPr>
              <a:t>(h</a:t>
            </a:r>
            <a:r>
              <a:rPr lang="it-IT" sz="1200" u="sng" dirty="0" smtClean="0">
                <a:latin typeface="Bahnschrift Light" panose="020B0502040204020203" pitchFamily="34" charset="0"/>
              </a:rPr>
              <a:t>         :         </a:t>
            </a:r>
            <a:r>
              <a:rPr lang="it-IT" sz="1200" dirty="0" smtClean="0">
                <a:latin typeface="Bahnschrift Light" panose="020B0502040204020203" pitchFamily="34" charset="0"/>
              </a:rPr>
              <a:t>) </a:t>
            </a:r>
            <a:r>
              <a:rPr lang="it-IT" sz="1200" u="sng" dirty="0" smtClean="0">
                <a:latin typeface="Bahnschrift Light" panose="020B0502040204020203" pitchFamily="34" charset="0"/>
              </a:rPr>
              <a:t>      </a:t>
            </a:r>
            <a:endParaRPr lang="it-IT" sz="1200" dirty="0" smtClean="0">
              <a:latin typeface="Bahnschrift Light" panose="020B0502040204020203" pitchFamily="34" charset="0"/>
            </a:endParaRPr>
          </a:p>
          <a:p>
            <a:pPr>
              <a:lnSpc>
                <a:spcPct val="150000"/>
              </a:lnSpc>
            </a:pPr>
            <a:endParaRPr lang="it-IT" sz="1200" dirty="0" smtClean="0">
              <a:latin typeface="Bahnschrift Light" panose="020B0502040204020203" pitchFamily="34" charset="0"/>
            </a:endParaRPr>
          </a:p>
          <a:p>
            <a:endParaRPr lang="it-IT" sz="1200" dirty="0" smtClean="0"/>
          </a:p>
        </p:txBody>
      </p:sp>
      <p:sp>
        <p:nvSpPr>
          <p:cNvPr id="37" name="Rettangolo 36"/>
          <p:cNvSpPr/>
          <p:nvPr/>
        </p:nvSpPr>
        <p:spPr>
          <a:xfrm>
            <a:off x="1947027" y="2586789"/>
            <a:ext cx="2971800" cy="938462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8" name="Rettangolo 37"/>
          <p:cNvSpPr/>
          <p:nvPr/>
        </p:nvSpPr>
        <p:spPr>
          <a:xfrm>
            <a:off x="1947027" y="4004571"/>
            <a:ext cx="2971800" cy="842210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9" name="Rettangolo 38"/>
          <p:cNvSpPr/>
          <p:nvPr/>
        </p:nvSpPr>
        <p:spPr>
          <a:xfrm>
            <a:off x="1947027" y="5326101"/>
            <a:ext cx="2971800" cy="1099378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0" name="Rettangolo 39"/>
          <p:cNvSpPr/>
          <p:nvPr/>
        </p:nvSpPr>
        <p:spPr>
          <a:xfrm>
            <a:off x="1947027" y="6904799"/>
            <a:ext cx="2971800" cy="842210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1" name="Rettangolo 40"/>
          <p:cNvSpPr/>
          <p:nvPr/>
        </p:nvSpPr>
        <p:spPr>
          <a:xfrm>
            <a:off x="1947027" y="8226329"/>
            <a:ext cx="2971800" cy="1285433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2" name="CasellaDiTesto 41"/>
          <p:cNvSpPr txBox="1"/>
          <p:nvPr/>
        </p:nvSpPr>
        <p:spPr>
          <a:xfrm>
            <a:off x="5480107" y="2535562"/>
            <a:ext cx="1311442" cy="12157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100" dirty="0" smtClean="0">
                <a:latin typeface="Bahnschrift Light" panose="020B0502040204020203" pitchFamily="34" charset="0"/>
              </a:rPr>
              <a:t>Fame</a:t>
            </a:r>
          </a:p>
          <a:p>
            <a:r>
              <a:rPr lang="it-IT" sz="1100" dirty="0" smtClean="0">
                <a:latin typeface="Bahnschrift Light" panose="020B0502040204020203" pitchFamily="34" charset="0"/>
              </a:rPr>
              <a:t>Sete</a:t>
            </a:r>
          </a:p>
          <a:p>
            <a:r>
              <a:rPr lang="it-IT" sz="1100" dirty="0" smtClean="0">
                <a:latin typeface="Bahnschrift Light" panose="020B0502040204020203" pitchFamily="34" charset="0"/>
              </a:rPr>
              <a:t>Noia</a:t>
            </a:r>
          </a:p>
          <a:p>
            <a:r>
              <a:rPr lang="it-IT" sz="1100" dirty="0" smtClean="0">
                <a:latin typeface="Bahnschrift Light" panose="020B0502040204020203" pitchFamily="34" charset="0"/>
              </a:rPr>
              <a:t>Gonfiore</a:t>
            </a:r>
          </a:p>
          <a:p>
            <a:r>
              <a:rPr lang="it-IT" sz="1100" dirty="0" smtClean="0">
                <a:latin typeface="Bahnschrift Light" panose="020B0502040204020203" pitchFamily="34" charset="0"/>
              </a:rPr>
              <a:t>Senso di colpa</a:t>
            </a:r>
          </a:p>
          <a:p>
            <a:endParaRPr lang="it-IT" dirty="0"/>
          </a:p>
        </p:txBody>
      </p:sp>
      <p:sp>
        <p:nvSpPr>
          <p:cNvPr id="43" name="Personalizzato 42">
            <a:hlinkClick r:id="" action="ppaction://noaction" highlightClick="1"/>
          </p:cNvPr>
          <p:cNvSpPr/>
          <p:nvPr/>
        </p:nvSpPr>
        <p:spPr>
          <a:xfrm>
            <a:off x="5373781" y="2609005"/>
            <a:ext cx="106326" cy="108459"/>
          </a:xfrm>
          <a:prstGeom prst="actionButtonBlank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4" name="Personalizzato 43">
            <a:hlinkClick r:id="" action="ppaction://noaction" highlightClick="1"/>
          </p:cNvPr>
          <p:cNvSpPr/>
          <p:nvPr/>
        </p:nvSpPr>
        <p:spPr>
          <a:xfrm>
            <a:off x="5373781" y="2765670"/>
            <a:ext cx="106326" cy="138223"/>
          </a:xfrm>
          <a:prstGeom prst="actionButtonBlank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5" name="Personalizzato 44">
            <a:hlinkClick r:id="" action="ppaction://noaction" highlightClick="1"/>
          </p:cNvPr>
          <p:cNvSpPr/>
          <p:nvPr/>
        </p:nvSpPr>
        <p:spPr>
          <a:xfrm>
            <a:off x="5373781" y="2934873"/>
            <a:ext cx="106326" cy="138223"/>
          </a:xfrm>
          <a:prstGeom prst="actionButtonBlank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6" name="Personalizzato 45">
            <a:hlinkClick r:id="" action="ppaction://noaction" highlightClick="1"/>
          </p:cNvPr>
          <p:cNvSpPr/>
          <p:nvPr/>
        </p:nvSpPr>
        <p:spPr>
          <a:xfrm>
            <a:off x="5373781" y="3104076"/>
            <a:ext cx="106326" cy="138223"/>
          </a:xfrm>
          <a:prstGeom prst="actionButtonBlank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7" name="Personalizzato 46">
            <a:hlinkClick r:id="" action="ppaction://noaction" highlightClick="1"/>
          </p:cNvPr>
          <p:cNvSpPr/>
          <p:nvPr/>
        </p:nvSpPr>
        <p:spPr>
          <a:xfrm>
            <a:off x="5373781" y="3273279"/>
            <a:ext cx="106326" cy="138223"/>
          </a:xfrm>
          <a:prstGeom prst="actionButtonBlank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8" name="CasellaDiTesto 47"/>
          <p:cNvSpPr txBox="1"/>
          <p:nvPr/>
        </p:nvSpPr>
        <p:spPr>
          <a:xfrm>
            <a:off x="5480107" y="3863340"/>
            <a:ext cx="1311442" cy="12157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100" dirty="0" smtClean="0">
                <a:latin typeface="Bahnschrift Light" panose="020B0502040204020203" pitchFamily="34" charset="0"/>
              </a:rPr>
              <a:t>Fame</a:t>
            </a:r>
          </a:p>
          <a:p>
            <a:r>
              <a:rPr lang="it-IT" sz="1100" dirty="0" smtClean="0">
                <a:latin typeface="Bahnschrift Light" panose="020B0502040204020203" pitchFamily="34" charset="0"/>
              </a:rPr>
              <a:t>Sete</a:t>
            </a:r>
          </a:p>
          <a:p>
            <a:r>
              <a:rPr lang="it-IT" sz="1100" dirty="0" smtClean="0">
                <a:latin typeface="Bahnschrift Light" panose="020B0502040204020203" pitchFamily="34" charset="0"/>
              </a:rPr>
              <a:t>Noia</a:t>
            </a:r>
          </a:p>
          <a:p>
            <a:r>
              <a:rPr lang="it-IT" sz="1100" dirty="0" smtClean="0">
                <a:latin typeface="Bahnschrift Light" panose="020B0502040204020203" pitchFamily="34" charset="0"/>
              </a:rPr>
              <a:t>Gonfiore</a:t>
            </a:r>
          </a:p>
          <a:p>
            <a:r>
              <a:rPr lang="it-IT" sz="1100" dirty="0" smtClean="0">
                <a:latin typeface="Bahnschrift Light" panose="020B0502040204020203" pitchFamily="34" charset="0"/>
              </a:rPr>
              <a:t>Senso di colpa</a:t>
            </a:r>
          </a:p>
          <a:p>
            <a:endParaRPr lang="it-IT" dirty="0"/>
          </a:p>
        </p:txBody>
      </p:sp>
      <p:sp>
        <p:nvSpPr>
          <p:cNvPr id="49" name="CasellaDiTesto 48"/>
          <p:cNvSpPr txBox="1"/>
          <p:nvPr/>
        </p:nvSpPr>
        <p:spPr>
          <a:xfrm>
            <a:off x="5474268" y="5326101"/>
            <a:ext cx="1311442" cy="12157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100" dirty="0" smtClean="0">
                <a:latin typeface="Bahnschrift Light" panose="020B0502040204020203" pitchFamily="34" charset="0"/>
              </a:rPr>
              <a:t>Fame</a:t>
            </a:r>
          </a:p>
          <a:p>
            <a:r>
              <a:rPr lang="it-IT" sz="1100" dirty="0" smtClean="0">
                <a:latin typeface="Bahnschrift Light" panose="020B0502040204020203" pitchFamily="34" charset="0"/>
              </a:rPr>
              <a:t>Sete</a:t>
            </a:r>
          </a:p>
          <a:p>
            <a:r>
              <a:rPr lang="it-IT" sz="1100" dirty="0" smtClean="0">
                <a:latin typeface="Bahnschrift Light" panose="020B0502040204020203" pitchFamily="34" charset="0"/>
              </a:rPr>
              <a:t>Noia</a:t>
            </a:r>
          </a:p>
          <a:p>
            <a:r>
              <a:rPr lang="it-IT" sz="1100" dirty="0" smtClean="0">
                <a:latin typeface="Bahnschrift Light" panose="020B0502040204020203" pitchFamily="34" charset="0"/>
              </a:rPr>
              <a:t>Gonfiore</a:t>
            </a:r>
          </a:p>
          <a:p>
            <a:r>
              <a:rPr lang="it-IT" sz="1100" dirty="0" smtClean="0">
                <a:latin typeface="Bahnschrift Light" panose="020B0502040204020203" pitchFamily="34" charset="0"/>
              </a:rPr>
              <a:t>Senso di colpa</a:t>
            </a:r>
          </a:p>
          <a:p>
            <a:endParaRPr lang="it-IT" dirty="0"/>
          </a:p>
        </p:txBody>
      </p:sp>
      <p:sp>
        <p:nvSpPr>
          <p:cNvPr id="50" name="CasellaDiTesto 49"/>
          <p:cNvSpPr txBox="1"/>
          <p:nvPr/>
        </p:nvSpPr>
        <p:spPr>
          <a:xfrm>
            <a:off x="5474268" y="6788862"/>
            <a:ext cx="1311442" cy="12157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100" dirty="0" smtClean="0">
                <a:latin typeface="Bahnschrift Light" panose="020B0502040204020203" pitchFamily="34" charset="0"/>
              </a:rPr>
              <a:t>Fame</a:t>
            </a:r>
          </a:p>
          <a:p>
            <a:r>
              <a:rPr lang="it-IT" sz="1100" dirty="0" smtClean="0">
                <a:latin typeface="Bahnschrift Light" panose="020B0502040204020203" pitchFamily="34" charset="0"/>
              </a:rPr>
              <a:t>Sete</a:t>
            </a:r>
          </a:p>
          <a:p>
            <a:r>
              <a:rPr lang="it-IT" sz="1100" dirty="0" smtClean="0">
                <a:latin typeface="Bahnschrift Light" panose="020B0502040204020203" pitchFamily="34" charset="0"/>
              </a:rPr>
              <a:t>Noia</a:t>
            </a:r>
          </a:p>
          <a:p>
            <a:r>
              <a:rPr lang="it-IT" sz="1100" dirty="0" smtClean="0">
                <a:latin typeface="Bahnschrift Light" panose="020B0502040204020203" pitchFamily="34" charset="0"/>
              </a:rPr>
              <a:t>Gonfiore</a:t>
            </a:r>
          </a:p>
          <a:p>
            <a:r>
              <a:rPr lang="it-IT" sz="1100" dirty="0" smtClean="0">
                <a:latin typeface="Bahnschrift Light" panose="020B0502040204020203" pitchFamily="34" charset="0"/>
              </a:rPr>
              <a:t>Senso di colpa</a:t>
            </a:r>
          </a:p>
          <a:p>
            <a:endParaRPr lang="it-IT" dirty="0"/>
          </a:p>
        </p:txBody>
      </p:sp>
      <p:sp>
        <p:nvSpPr>
          <p:cNvPr id="51" name="CasellaDiTesto 50"/>
          <p:cNvSpPr txBox="1"/>
          <p:nvPr/>
        </p:nvSpPr>
        <p:spPr>
          <a:xfrm>
            <a:off x="5474268" y="8317675"/>
            <a:ext cx="1311442" cy="12157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100" dirty="0" smtClean="0">
                <a:latin typeface="Bahnschrift Light" panose="020B0502040204020203" pitchFamily="34" charset="0"/>
              </a:rPr>
              <a:t>Fame</a:t>
            </a:r>
          </a:p>
          <a:p>
            <a:r>
              <a:rPr lang="it-IT" sz="1100" dirty="0" smtClean="0">
                <a:latin typeface="Bahnschrift Light" panose="020B0502040204020203" pitchFamily="34" charset="0"/>
              </a:rPr>
              <a:t>Sete</a:t>
            </a:r>
          </a:p>
          <a:p>
            <a:r>
              <a:rPr lang="it-IT" sz="1100" dirty="0" smtClean="0">
                <a:latin typeface="Bahnschrift Light" panose="020B0502040204020203" pitchFamily="34" charset="0"/>
              </a:rPr>
              <a:t>Noia</a:t>
            </a:r>
          </a:p>
          <a:p>
            <a:r>
              <a:rPr lang="it-IT" sz="1100" dirty="0" smtClean="0">
                <a:latin typeface="Bahnschrift Light" panose="020B0502040204020203" pitchFamily="34" charset="0"/>
              </a:rPr>
              <a:t>Gonfiore</a:t>
            </a:r>
          </a:p>
          <a:p>
            <a:r>
              <a:rPr lang="it-IT" sz="1100" dirty="0" smtClean="0">
                <a:latin typeface="Bahnschrift Light" panose="020B0502040204020203" pitchFamily="34" charset="0"/>
              </a:rPr>
              <a:t>Senso di colpa</a:t>
            </a:r>
          </a:p>
          <a:p>
            <a:endParaRPr lang="it-IT" dirty="0"/>
          </a:p>
        </p:txBody>
      </p:sp>
      <p:sp>
        <p:nvSpPr>
          <p:cNvPr id="53" name="Personalizzato 52">
            <a:hlinkClick r:id="" action="ppaction://noaction" highlightClick="1"/>
          </p:cNvPr>
          <p:cNvSpPr/>
          <p:nvPr/>
        </p:nvSpPr>
        <p:spPr>
          <a:xfrm>
            <a:off x="5367942" y="5386473"/>
            <a:ext cx="106326" cy="108459"/>
          </a:xfrm>
          <a:prstGeom prst="actionButtonBlank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4" name="Personalizzato 53">
            <a:hlinkClick r:id="" action="ppaction://noaction" highlightClick="1"/>
          </p:cNvPr>
          <p:cNvSpPr/>
          <p:nvPr/>
        </p:nvSpPr>
        <p:spPr>
          <a:xfrm>
            <a:off x="5367942" y="5543138"/>
            <a:ext cx="106326" cy="138223"/>
          </a:xfrm>
          <a:prstGeom prst="actionButtonBlank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5" name="Personalizzato 54">
            <a:hlinkClick r:id="" action="ppaction://noaction" highlightClick="1"/>
          </p:cNvPr>
          <p:cNvSpPr/>
          <p:nvPr/>
        </p:nvSpPr>
        <p:spPr>
          <a:xfrm>
            <a:off x="5367942" y="5712341"/>
            <a:ext cx="106326" cy="138223"/>
          </a:xfrm>
          <a:prstGeom prst="actionButtonBlank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6" name="Personalizzato 55">
            <a:hlinkClick r:id="" action="ppaction://noaction" highlightClick="1"/>
          </p:cNvPr>
          <p:cNvSpPr/>
          <p:nvPr/>
        </p:nvSpPr>
        <p:spPr>
          <a:xfrm>
            <a:off x="5367942" y="5881544"/>
            <a:ext cx="106326" cy="138223"/>
          </a:xfrm>
          <a:prstGeom prst="actionButtonBlank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7" name="Personalizzato 56">
            <a:hlinkClick r:id="" action="ppaction://noaction" highlightClick="1"/>
          </p:cNvPr>
          <p:cNvSpPr/>
          <p:nvPr/>
        </p:nvSpPr>
        <p:spPr>
          <a:xfrm>
            <a:off x="5367942" y="6050747"/>
            <a:ext cx="106326" cy="138223"/>
          </a:xfrm>
          <a:prstGeom prst="actionButtonBlank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8" name="Personalizzato 57">
            <a:hlinkClick r:id="" action="ppaction://noaction" highlightClick="1"/>
          </p:cNvPr>
          <p:cNvSpPr/>
          <p:nvPr/>
        </p:nvSpPr>
        <p:spPr>
          <a:xfrm>
            <a:off x="5367942" y="3951761"/>
            <a:ext cx="106326" cy="108459"/>
          </a:xfrm>
          <a:prstGeom prst="actionButtonBlank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9" name="Personalizzato 58">
            <a:hlinkClick r:id="" action="ppaction://noaction" highlightClick="1"/>
          </p:cNvPr>
          <p:cNvSpPr/>
          <p:nvPr/>
        </p:nvSpPr>
        <p:spPr>
          <a:xfrm>
            <a:off x="5367942" y="4108426"/>
            <a:ext cx="106326" cy="138223"/>
          </a:xfrm>
          <a:prstGeom prst="actionButtonBlank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0" name="Personalizzato 59">
            <a:hlinkClick r:id="" action="ppaction://noaction" highlightClick="1"/>
          </p:cNvPr>
          <p:cNvSpPr/>
          <p:nvPr/>
        </p:nvSpPr>
        <p:spPr>
          <a:xfrm>
            <a:off x="5367942" y="4277629"/>
            <a:ext cx="106326" cy="138223"/>
          </a:xfrm>
          <a:prstGeom prst="actionButtonBlank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1" name="Personalizzato 60">
            <a:hlinkClick r:id="" action="ppaction://noaction" highlightClick="1"/>
          </p:cNvPr>
          <p:cNvSpPr/>
          <p:nvPr/>
        </p:nvSpPr>
        <p:spPr>
          <a:xfrm>
            <a:off x="5367942" y="4446832"/>
            <a:ext cx="106326" cy="138223"/>
          </a:xfrm>
          <a:prstGeom prst="actionButtonBlank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2" name="Personalizzato 61">
            <a:hlinkClick r:id="" action="ppaction://noaction" highlightClick="1"/>
          </p:cNvPr>
          <p:cNvSpPr/>
          <p:nvPr/>
        </p:nvSpPr>
        <p:spPr>
          <a:xfrm>
            <a:off x="5367942" y="4616035"/>
            <a:ext cx="106326" cy="138223"/>
          </a:xfrm>
          <a:prstGeom prst="actionButtonBlank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73" name="Personalizzato 72">
            <a:hlinkClick r:id="" action="ppaction://noaction" highlightClick="1"/>
          </p:cNvPr>
          <p:cNvSpPr/>
          <p:nvPr/>
        </p:nvSpPr>
        <p:spPr>
          <a:xfrm>
            <a:off x="5367942" y="6854914"/>
            <a:ext cx="106326" cy="108459"/>
          </a:xfrm>
          <a:prstGeom prst="actionButtonBlank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74" name="Personalizzato 73">
            <a:hlinkClick r:id="" action="ppaction://noaction" highlightClick="1"/>
          </p:cNvPr>
          <p:cNvSpPr/>
          <p:nvPr/>
        </p:nvSpPr>
        <p:spPr>
          <a:xfrm>
            <a:off x="5367942" y="7011579"/>
            <a:ext cx="106326" cy="138223"/>
          </a:xfrm>
          <a:prstGeom prst="actionButtonBlank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75" name="Personalizzato 74">
            <a:hlinkClick r:id="" action="ppaction://noaction" highlightClick="1"/>
          </p:cNvPr>
          <p:cNvSpPr/>
          <p:nvPr/>
        </p:nvSpPr>
        <p:spPr>
          <a:xfrm>
            <a:off x="5367942" y="7180782"/>
            <a:ext cx="106326" cy="138223"/>
          </a:xfrm>
          <a:prstGeom prst="actionButtonBlank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76" name="Personalizzato 75">
            <a:hlinkClick r:id="" action="ppaction://noaction" highlightClick="1"/>
          </p:cNvPr>
          <p:cNvSpPr/>
          <p:nvPr/>
        </p:nvSpPr>
        <p:spPr>
          <a:xfrm>
            <a:off x="5367942" y="7349985"/>
            <a:ext cx="106326" cy="138223"/>
          </a:xfrm>
          <a:prstGeom prst="actionButtonBlank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77" name="Personalizzato 76">
            <a:hlinkClick r:id="" action="ppaction://noaction" highlightClick="1"/>
          </p:cNvPr>
          <p:cNvSpPr/>
          <p:nvPr/>
        </p:nvSpPr>
        <p:spPr>
          <a:xfrm>
            <a:off x="5367942" y="7519188"/>
            <a:ext cx="106326" cy="138223"/>
          </a:xfrm>
          <a:prstGeom prst="actionButtonBlank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78" name="Personalizzato 77">
            <a:hlinkClick r:id="" action="ppaction://noaction" highlightClick="1"/>
          </p:cNvPr>
          <p:cNvSpPr/>
          <p:nvPr/>
        </p:nvSpPr>
        <p:spPr>
          <a:xfrm>
            <a:off x="5367942" y="8395850"/>
            <a:ext cx="106326" cy="108459"/>
          </a:xfrm>
          <a:prstGeom prst="actionButtonBlank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79" name="Personalizzato 78">
            <a:hlinkClick r:id="" action="ppaction://noaction" highlightClick="1"/>
          </p:cNvPr>
          <p:cNvSpPr/>
          <p:nvPr/>
        </p:nvSpPr>
        <p:spPr>
          <a:xfrm>
            <a:off x="5367942" y="8552515"/>
            <a:ext cx="106326" cy="138223"/>
          </a:xfrm>
          <a:prstGeom prst="actionButtonBlank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80" name="Personalizzato 79">
            <a:hlinkClick r:id="" action="ppaction://noaction" highlightClick="1"/>
          </p:cNvPr>
          <p:cNvSpPr/>
          <p:nvPr/>
        </p:nvSpPr>
        <p:spPr>
          <a:xfrm>
            <a:off x="5367942" y="8721718"/>
            <a:ext cx="106326" cy="138223"/>
          </a:xfrm>
          <a:prstGeom prst="actionButtonBlank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81" name="Personalizzato 80">
            <a:hlinkClick r:id="" action="ppaction://noaction" highlightClick="1"/>
          </p:cNvPr>
          <p:cNvSpPr/>
          <p:nvPr/>
        </p:nvSpPr>
        <p:spPr>
          <a:xfrm>
            <a:off x="5367942" y="8890921"/>
            <a:ext cx="106326" cy="138223"/>
          </a:xfrm>
          <a:prstGeom prst="actionButtonBlank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82" name="Personalizzato 81">
            <a:hlinkClick r:id="" action="ppaction://noaction" highlightClick="1"/>
          </p:cNvPr>
          <p:cNvSpPr/>
          <p:nvPr/>
        </p:nvSpPr>
        <p:spPr>
          <a:xfrm>
            <a:off x="5367942" y="9060124"/>
            <a:ext cx="106326" cy="138223"/>
          </a:xfrm>
          <a:prstGeom prst="actionButtonBlank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480427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-116435" y="311025"/>
            <a:ext cx="3541843" cy="315699"/>
          </a:xfrm>
        </p:spPr>
        <p:txBody>
          <a:bodyPr>
            <a:normAutofit/>
          </a:bodyPr>
          <a:lstStyle/>
          <a:p>
            <a:r>
              <a:rPr lang="it-IT" sz="1400" dirty="0" smtClean="0">
                <a:latin typeface="Candara Light" panose="020E0502030303020204" pitchFamily="34" charset="0"/>
              </a:rPr>
              <a:t>Dott.ssa Carlotta Pierucci </a:t>
            </a:r>
            <a:endParaRPr lang="it-IT" sz="1400" dirty="0">
              <a:latin typeface="Candara Light" panose="020E0502030303020204" pitchFamily="34" charset="0"/>
            </a:endParaRPr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6771" y="233252"/>
            <a:ext cx="232870" cy="336585"/>
          </a:xfrm>
          <a:prstGeom prst="rect">
            <a:avLst/>
          </a:prstGeom>
        </p:spPr>
      </p:pic>
      <p:sp>
        <p:nvSpPr>
          <p:cNvPr id="5" name="CasellaDiTesto 4"/>
          <p:cNvSpPr txBox="1"/>
          <p:nvPr/>
        </p:nvSpPr>
        <p:spPr>
          <a:xfrm>
            <a:off x="340103" y="972974"/>
            <a:ext cx="30686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 smtClean="0">
                <a:latin typeface="Bahnschrift Light" panose="020B0502040204020203" pitchFamily="34" charset="0"/>
              </a:rPr>
              <a:t>GIORNO 7 </a:t>
            </a:r>
            <a:endParaRPr lang="it-IT" sz="1400" dirty="0">
              <a:latin typeface="Bahnschrift Light" panose="020B0502040204020203" pitchFamily="34" charset="0"/>
            </a:endParaRPr>
          </a:p>
        </p:txBody>
      </p:sp>
      <p:cxnSp>
        <p:nvCxnSpPr>
          <p:cNvPr id="7" name="Connettore 1 6"/>
          <p:cNvCxnSpPr/>
          <p:nvPr/>
        </p:nvCxnSpPr>
        <p:spPr>
          <a:xfrm flipV="1">
            <a:off x="356771" y="1327796"/>
            <a:ext cx="874378" cy="6987"/>
          </a:xfrm>
          <a:prstGeom prst="lin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21" name="CasellaDiTesto 20"/>
          <p:cNvSpPr txBox="1"/>
          <p:nvPr/>
        </p:nvSpPr>
        <p:spPr>
          <a:xfrm>
            <a:off x="0" y="1913021"/>
            <a:ext cx="685799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 smtClean="0">
                <a:latin typeface="Bahnschrift Light" panose="020B0502040204020203" pitchFamily="34" charset="0"/>
              </a:rPr>
              <a:t>             Pasto                                Alimenti e bevande                             Umore </a:t>
            </a:r>
            <a:endParaRPr lang="it-IT" sz="1400" dirty="0">
              <a:latin typeface="Bahnschrift Light" panose="020B0502040204020203" pitchFamily="34" charset="0"/>
            </a:endParaRPr>
          </a:p>
        </p:txBody>
      </p:sp>
      <p:cxnSp>
        <p:nvCxnSpPr>
          <p:cNvPr id="22" name="Connettore 1 21"/>
          <p:cNvCxnSpPr/>
          <p:nvPr/>
        </p:nvCxnSpPr>
        <p:spPr>
          <a:xfrm flipV="1">
            <a:off x="356771" y="2220798"/>
            <a:ext cx="6152313" cy="6988"/>
          </a:xfrm>
          <a:prstGeom prst="line">
            <a:avLst/>
          </a:prstGeom>
          <a:ln w="3175"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24" name="CasellaDiTesto 23"/>
          <p:cNvSpPr txBox="1"/>
          <p:nvPr/>
        </p:nvSpPr>
        <p:spPr>
          <a:xfrm>
            <a:off x="356771" y="2586789"/>
            <a:ext cx="1517650" cy="69249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it-IT" sz="1200" dirty="0" smtClean="0">
                <a:latin typeface="Bahnschrift Light" panose="020B0502040204020203" pitchFamily="34" charset="0"/>
              </a:rPr>
              <a:t>Colazione</a:t>
            </a:r>
          </a:p>
          <a:p>
            <a:pPr>
              <a:lnSpc>
                <a:spcPct val="150000"/>
              </a:lnSpc>
            </a:pPr>
            <a:r>
              <a:rPr lang="it-IT" sz="1200" dirty="0" smtClean="0">
                <a:latin typeface="Bahnschrift Light" panose="020B0502040204020203" pitchFamily="34" charset="0"/>
              </a:rPr>
              <a:t>(h</a:t>
            </a:r>
            <a:r>
              <a:rPr lang="it-IT" sz="1200" u="sng" dirty="0" smtClean="0">
                <a:latin typeface="Bahnschrift Light" panose="020B0502040204020203" pitchFamily="34" charset="0"/>
              </a:rPr>
              <a:t>         :         </a:t>
            </a:r>
            <a:r>
              <a:rPr lang="it-IT" sz="1200" dirty="0" smtClean="0">
                <a:latin typeface="Bahnschrift Light" panose="020B0502040204020203" pitchFamily="34" charset="0"/>
              </a:rPr>
              <a:t>) </a:t>
            </a:r>
            <a:r>
              <a:rPr lang="it-IT" sz="1200" u="sng" dirty="0" smtClean="0">
                <a:latin typeface="Bahnschrift Light" panose="020B0502040204020203" pitchFamily="34" charset="0"/>
              </a:rPr>
              <a:t>      </a:t>
            </a:r>
            <a:endParaRPr lang="it-IT" sz="1200" dirty="0" smtClean="0">
              <a:latin typeface="Bahnschrift Light" panose="020B0502040204020203" pitchFamily="34" charset="0"/>
            </a:endParaRPr>
          </a:p>
          <a:p>
            <a:pPr>
              <a:lnSpc>
                <a:spcPct val="150000"/>
              </a:lnSpc>
            </a:pPr>
            <a:endParaRPr lang="it-IT" sz="1200" dirty="0" smtClean="0">
              <a:latin typeface="Bahnschrift Light" panose="020B0502040204020203" pitchFamily="34" charset="0"/>
            </a:endParaRPr>
          </a:p>
          <a:p>
            <a:pPr>
              <a:lnSpc>
                <a:spcPct val="150000"/>
              </a:lnSpc>
            </a:pPr>
            <a:endParaRPr lang="it-IT" sz="1200" dirty="0" smtClean="0">
              <a:latin typeface="Bahnschrift Light" panose="020B0502040204020203" pitchFamily="34" charset="0"/>
            </a:endParaRPr>
          </a:p>
          <a:p>
            <a:pPr>
              <a:lnSpc>
                <a:spcPct val="150000"/>
              </a:lnSpc>
            </a:pPr>
            <a:endParaRPr lang="it-IT" sz="1200" dirty="0">
              <a:latin typeface="Bahnschrift Light" panose="020B0502040204020203" pitchFamily="34" charset="0"/>
            </a:endParaRPr>
          </a:p>
          <a:p>
            <a:pPr>
              <a:lnSpc>
                <a:spcPct val="150000"/>
              </a:lnSpc>
            </a:pPr>
            <a:r>
              <a:rPr lang="it-IT" sz="1200" dirty="0" smtClean="0">
                <a:latin typeface="Bahnschrift Light" panose="020B0502040204020203" pitchFamily="34" charset="0"/>
              </a:rPr>
              <a:t>Merenda</a:t>
            </a:r>
          </a:p>
          <a:p>
            <a:pPr>
              <a:lnSpc>
                <a:spcPct val="150000"/>
              </a:lnSpc>
            </a:pPr>
            <a:r>
              <a:rPr lang="it-IT" sz="1200" dirty="0" smtClean="0">
                <a:latin typeface="Bahnschrift Light" panose="020B0502040204020203" pitchFamily="34" charset="0"/>
              </a:rPr>
              <a:t>(h</a:t>
            </a:r>
            <a:r>
              <a:rPr lang="it-IT" sz="1200" u="sng" dirty="0" smtClean="0">
                <a:latin typeface="Bahnschrift Light" panose="020B0502040204020203" pitchFamily="34" charset="0"/>
              </a:rPr>
              <a:t>         :         </a:t>
            </a:r>
            <a:r>
              <a:rPr lang="it-IT" sz="1200" dirty="0" smtClean="0">
                <a:latin typeface="Bahnschrift Light" panose="020B0502040204020203" pitchFamily="34" charset="0"/>
              </a:rPr>
              <a:t>) </a:t>
            </a:r>
            <a:r>
              <a:rPr lang="it-IT" sz="1200" u="sng" dirty="0" smtClean="0">
                <a:latin typeface="Bahnschrift Light" panose="020B0502040204020203" pitchFamily="34" charset="0"/>
              </a:rPr>
              <a:t>      </a:t>
            </a:r>
            <a:endParaRPr lang="it-IT" sz="1200" dirty="0" smtClean="0">
              <a:latin typeface="Bahnschrift Light" panose="020B0502040204020203" pitchFamily="34" charset="0"/>
            </a:endParaRPr>
          </a:p>
          <a:p>
            <a:pPr>
              <a:lnSpc>
                <a:spcPct val="150000"/>
              </a:lnSpc>
            </a:pPr>
            <a:endParaRPr lang="it-IT" sz="1200" dirty="0" smtClean="0">
              <a:latin typeface="Bahnschrift Light" panose="020B0502040204020203" pitchFamily="34" charset="0"/>
            </a:endParaRPr>
          </a:p>
          <a:p>
            <a:pPr>
              <a:lnSpc>
                <a:spcPct val="150000"/>
              </a:lnSpc>
            </a:pPr>
            <a:endParaRPr lang="it-IT" sz="1200" dirty="0" smtClean="0">
              <a:latin typeface="Bahnschrift Light" panose="020B0502040204020203" pitchFamily="34" charset="0"/>
            </a:endParaRPr>
          </a:p>
          <a:p>
            <a:pPr>
              <a:lnSpc>
                <a:spcPct val="150000"/>
              </a:lnSpc>
            </a:pPr>
            <a:endParaRPr lang="it-IT" sz="1200" dirty="0">
              <a:latin typeface="Bahnschrift Light" panose="020B0502040204020203" pitchFamily="34" charset="0"/>
            </a:endParaRPr>
          </a:p>
          <a:p>
            <a:pPr>
              <a:lnSpc>
                <a:spcPct val="150000"/>
              </a:lnSpc>
            </a:pPr>
            <a:r>
              <a:rPr lang="it-IT" sz="1200" dirty="0" smtClean="0">
                <a:latin typeface="Bahnschrift Light" panose="020B0502040204020203" pitchFamily="34" charset="0"/>
              </a:rPr>
              <a:t>Pranzo</a:t>
            </a:r>
          </a:p>
          <a:p>
            <a:pPr>
              <a:lnSpc>
                <a:spcPct val="150000"/>
              </a:lnSpc>
            </a:pPr>
            <a:r>
              <a:rPr lang="it-IT" sz="1200" dirty="0" smtClean="0">
                <a:latin typeface="Bahnschrift Light" panose="020B0502040204020203" pitchFamily="34" charset="0"/>
              </a:rPr>
              <a:t>(h</a:t>
            </a:r>
            <a:r>
              <a:rPr lang="it-IT" sz="1200" u="sng" dirty="0" smtClean="0">
                <a:latin typeface="Bahnschrift Light" panose="020B0502040204020203" pitchFamily="34" charset="0"/>
              </a:rPr>
              <a:t>         :         </a:t>
            </a:r>
            <a:r>
              <a:rPr lang="it-IT" sz="1200" dirty="0" smtClean="0">
                <a:latin typeface="Bahnschrift Light" panose="020B0502040204020203" pitchFamily="34" charset="0"/>
              </a:rPr>
              <a:t>) </a:t>
            </a:r>
            <a:r>
              <a:rPr lang="it-IT" sz="1200" u="sng" dirty="0" smtClean="0">
                <a:latin typeface="Bahnschrift Light" panose="020B0502040204020203" pitchFamily="34" charset="0"/>
              </a:rPr>
              <a:t>      </a:t>
            </a:r>
            <a:endParaRPr lang="it-IT" sz="1200" dirty="0" smtClean="0">
              <a:latin typeface="Bahnschrift Light" panose="020B0502040204020203" pitchFamily="34" charset="0"/>
            </a:endParaRPr>
          </a:p>
          <a:p>
            <a:pPr>
              <a:lnSpc>
                <a:spcPct val="150000"/>
              </a:lnSpc>
            </a:pPr>
            <a:endParaRPr lang="it-IT" sz="1200" dirty="0" smtClean="0">
              <a:latin typeface="Bahnschrift Light" panose="020B0502040204020203" pitchFamily="34" charset="0"/>
            </a:endParaRPr>
          </a:p>
          <a:p>
            <a:pPr>
              <a:lnSpc>
                <a:spcPct val="150000"/>
              </a:lnSpc>
            </a:pPr>
            <a:endParaRPr lang="it-IT" sz="1200" dirty="0" smtClean="0">
              <a:latin typeface="Bahnschrift Light" panose="020B0502040204020203" pitchFamily="34" charset="0"/>
            </a:endParaRPr>
          </a:p>
          <a:p>
            <a:pPr>
              <a:lnSpc>
                <a:spcPct val="150000"/>
              </a:lnSpc>
            </a:pPr>
            <a:endParaRPr lang="it-IT" sz="1200" dirty="0">
              <a:latin typeface="Bahnschrift Light" panose="020B0502040204020203" pitchFamily="34" charset="0"/>
            </a:endParaRPr>
          </a:p>
          <a:p>
            <a:pPr>
              <a:lnSpc>
                <a:spcPct val="150000"/>
              </a:lnSpc>
            </a:pPr>
            <a:endParaRPr lang="it-IT" sz="1200" dirty="0">
              <a:latin typeface="Bahnschrift Light" panose="020B0502040204020203" pitchFamily="34" charset="0"/>
            </a:endParaRPr>
          </a:p>
          <a:p>
            <a:pPr>
              <a:lnSpc>
                <a:spcPct val="150000"/>
              </a:lnSpc>
            </a:pPr>
            <a:r>
              <a:rPr lang="it-IT" sz="1200" dirty="0" smtClean="0">
                <a:latin typeface="Bahnschrift Light" panose="020B0502040204020203" pitchFamily="34" charset="0"/>
              </a:rPr>
              <a:t>Merenda</a:t>
            </a:r>
          </a:p>
          <a:p>
            <a:pPr>
              <a:lnSpc>
                <a:spcPct val="150000"/>
              </a:lnSpc>
            </a:pPr>
            <a:r>
              <a:rPr lang="it-IT" sz="1200" dirty="0" smtClean="0">
                <a:latin typeface="Bahnschrift Light" panose="020B0502040204020203" pitchFamily="34" charset="0"/>
              </a:rPr>
              <a:t>(h</a:t>
            </a:r>
            <a:r>
              <a:rPr lang="it-IT" sz="1200" u="sng" dirty="0" smtClean="0">
                <a:latin typeface="Bahnschrift Light" panose="020B0502040204020203" pitchFamily="34" charset="0"/>
              </a:rPr>
              <a:t>         :         </a:t>
            </a:r>
            <a:r>
              <a:rPr lang="it-IT" sz="1200" dirty="0" smtClean="0">
                <a:latin typeface="Bahnschrift Light" panose="020B0502040204020203" pitchFamily="34" charset="0"/>
              </a:rPr>
              <a:t>) </a:t>
            </a:r>
            <a:r>
              <a:rPr lang="it-IT" sz="1200" u="sng" dirty="0" smtClean="0">
                <a:latin typeface="Bahnschrift Light" panose="020B0502040204020203" pitchFamily="34" charset="0"/>
              </a:rPr>
              <a:t>      </a:t>
            </a:r>
            <a:endParaRPr lang="it-IT" sz="1200" dirty="0" smtClean="0">
              <a:latin typeface="Bahnschrift Light" panose="020B0502040204020203" pitchFamily="34" charset="0"/>
            </a:endParaRPr>
          </a:p>
          <a:p>
            <a:pPr>
              <a:lnSpc>
                <a:spcPct val="150000"/>
              </a:lnSpc>
            </a:pPr>
            <a:endParaRPr lang="it-IT" sz="1200" dirty="0" smtClean="0">
              <a:latin typeface="Bahnschrift Light" panose="020B0502040204020203" pitchFamily="34" charset="0"/>
            </a:endParaRPr>
          </a:p>
          <a:p>
            <a:pPr>
              <a:lnSpc>
                <a:spcPct val="150000"/>
              </a:lnSpc>
            </a:pPr>
            <a:endParaRPr lang="it-IT" sz="1200" dirty="0" smtClean="0">
              <a:latin typeface="Bahnschrift Light" panose="020B0502040204020203" pitchFamily="34" charset="0"/>
            </a:endParaRPr>
          </a:p>
          <a:p>
            <a:pPr>
              <a:lnSpc>
                <a:spcPct val="150000"/>
              </a:lnSpc>
            </a:pPr>
            <a:endParaRPr lang="it-IT" sz="1200" dirty="0">
              <a:latin typeface="Bahnschrift Light" panose="020B0502040204020203" pitchFamily="34" charset="0"/>
            </a:endParaRPr>
          </a:p>
          <a:p>
            <a:pPr>
              <a:lnSpc>
                <a:spcPct val="150000"/>
              </a:lnSpc>
            </a:pPr>
            <a:r>
              <a:rPr lang="it-IT" sz="1200" dirty="0" smtClean="0">
                <a:latin typeface="Bahnschrift Light" panose="020B0502040204020203" pitchFamily="34" charset="0"/>
              </a:rPr>
              <a:t>Cena</a:t>
            </a:r>
          </a:p>
          <a:p>
            <a:pPr>
              <a:lnSpc>
                <a:spcPct val="150000"/>
              </a:lnSpc>
            </a:pPr>
            <a:r>
              <a:rPr lang="it-IT" sz="1200" dirty="0" smtClean="0">
                <a:latin typeface="Bahnschrift Light" panose="020B0502040204020203" pitchFamily="34" charset="0"/>
              </a:rPr>
              <a:t>(h</a:t>
            </a:r>
            <a:r>
              <a:rPr lang="it-IT" sz="1200" u="sng" dirty="0" smtClean="0">
                <a:latin typeface="Bahnschrift Light" panose="020B0502040204020203" pitchFamily="34" charset="0"/>
              </a:rPr>
              <a:t>         :         </a:t>
            </a:r>
            <a:r>
              <a:rPr lang="it-IT" sz="1200" dirty="0" smtClean="0">
                <a:latin typeface="Bahnschrift Light" panose="020B0502040204020203" pitchFamily="34" charset="0"/>
              </a:rPr>
              <a:t>) </a:t>
            </a:r>
            <a:r>
              <a:rPr lang="it-IT" sz="1200" u="sng" dirty="0" smtClean="0">
                <a:latin typeface="Bahnschrift Light" panose="020B0502040204020203" pitchFamily="34" charset="0"/>
              </a:rPr>
              <a:t>      </a:t>
            </a:r>
            <a:endParaRPr lang="it-IT" sz="1200" dirty="0" smtClean="0">
              <a:latin typeface="Bahnschrift Light" panose="020B0502040204020203" pitchFamily="34" charset="0"/>
            </a:endParaRPr>
          </a:p>
          <a:p>
            <a:pPr>
              <a:lnSpc>
                <a:spcPct val="150000"/>
              </a:lnSpc>
            </a:pPr>
            <a:endParaRPr lang="it-IT" sz="1200" dirty="0" smtClean="0">
              <a:latin typeface="Bahnschrift Light" panose="020B0502040204020203" pitchFamily="34" charset="0"/>
            </a:endParaRPr>
          </a:p>
          <a:p>
            <a:endParaRPr lang="it-IT" sz="1200" dirty="0" smtClean="0"/>
          </a:p>
        </p:txBody>
      </p:sp>
      <p:sp>
        <p:nvSpPr>
          <p:cNvPr id="37" name="Rettangolo 36"/>
          <p:cNvSpPr/>
          <p:nvPr/>
        </p:nvSpPr>
        <p:spPr>
          <a:xfrm>
            <a:off x="1947027" y="2586789"/>
            <a:ext cx="2971800" cy="938462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8" name="Rettangolo 37"/>
          <p:cNvSpPr/>
          <p:nvPr/>
        </p:nvSpPr>
        <p:spPr>
          <a:xfrm>
            <a:off x="1947027" y="4004571"/>
            <a:ext cx="2971800" cy="842210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9" name="Rettangolo 38"/>
          <p:cNvSpPr/>
          <p:nvPr/>
        </p:nvSpPr>
        <p:spPr>
          <a:xfrm>
            <a:off x="1947027" y="5326101"/>
            <a:ext cx="2971800" cy="1099378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0" name="Rettangolo 39"/>
          <p:cNvSpPr/>
          <p:nvPr/>
        </p:nvSpPr>
        <p:spPr>
          <a:xfrm>
            <a:off x="1947027" y="6904799"/>
            <a:ext cx="2971800" cy="842210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1" name="Rettangolo 40"/>
          <p:cNvSpPr/>
          <p:nvPr/>
        </p:nvSpPr>
        <p:spPr>
          <a:xfrm>
            <a:off x="1947027" y="8226329"/>
            <a:ext cx="2971800" cy="1285433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2" name="CasellaDiTesto 41"/>
          <p:cNvSpPr txBox="1"/>
          <p:nvPr/>
        </p:nvSpPr>
        <p:spPr>
          <a:xfrm>
            <a:off x="5480107" y="2535562"/>
            <a:ext cx="1311442" cy="12157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100" dirty="0" smtClean="0">
                <a:latin typeface="Bahnschrift Light" panose="020B0502040204020203" pitchFamily="34" charset="0"/>
              </a:rPr>
              <a:t>Fame</a:t>
            </a:r>
          </a:p>
          <a:p>
            <a:r>
              <a:rPr lang="it-IT" sz="1100" dirty="0" smtClean="0">
                <a:latin typeface="Bahnschrift Light" panose="020B0502040204020203" pitchFamily="34" charset="0"/>
              </a:rPr>
              <a:t>Sete</a:t>
            </a:r>
          </a:p>
          <a:p>
            <a:r>
              <a:rPr lang="it-IT" sz="1100" dirty="0" smtClean="0">
                <a:latin typeface="Bahnschrift Light" panose="020B0502040204020203" pitchFamily="34" charset="0"/>
              </a:rPr>
              <a:t>Noia</a:t>
            </a:r>
          </a:p>
          <a:p>
            <a:r>
              <a:rPr lang="it-IT" sz="1100" dirty="0" smtClean="0">
                <a:latin typeface="Bahnschrift Light" panose="020B0502040204020203" pitchFamily="34" charset="0"/>
              </a:rPr>
              <a:t>Gonfiore</a:t>
            </a:r>
          </a:p>
          <a:p>
            <a:r>
              <a:rPr lang="it-IT" sz="1100" dirty="0" smtClean="0">
                <a:latin typeface="Bahnschrift Light" panose="020B0502040204020203" pitchFamily="34" charset="0"/>
              </a:rPr>
              <a:t>Senso di colpa</a:t>
            </a:r>
          </a:p>
          <a:p>
            <a:endParaRPr lang="it-IT" dirty="0"/>
          </a:p>
        </p:txBody>
      </p:sp>
      <p:sp>
        <p:nvSpPr>
          <p:cNvPr id="43" name="Personalizzato 42">
            <a:hlinkClick r:id="" action="ppaction://noaction" highlightClick="1"/>
          </p:cNvPr>
          <p:cNvSpPr/>
          <p:nvPr/>
        </p:nvSpPr>
        <p:spPr>
          <a:xfrm>
            <a:off x="5373781" y="2609005"/>
            <a:ext cx="106326" cy="108459"/>
          </a:xfrm>
          <a:prstGeom prst="actionButtonBlank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4" name="Personalizzato 43">
            <a:hlinkClick r:id="" action="ppaction://noaction" highlightClick="1"/>
          </p:cNvPr>
          <p:cNvSpPr/>
          <p:nvPr/>
        </p:nvSpPr>
        <p:spPr>
          <a:xfrm>
            <a:off x="5373781" y="2765670"/>
            <a:ext cx="106326" cy="138223"/>
          </a:xfrm>
          <a:prstGeom prst="actionButtonBlank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5" name="Personalizzato 44">
            <a:hlinkClick r:id="" action="ppaction://noaction" highlightClick="1"/>
          </p:cNvPr>
          <p:cNvSpPr/>
          <p:nvPr/>
        </p:nvSpPr>
        <p:spPr>
          <a:xfrm>
            <a:off x="5373781" y="2934873"/>
            <a:ext cx="106326" cy="138223"/>
          </a:xfrm>
          <a:prstGeom prst="actionButtonBlank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6" name="Personalizzato 45">
            <a:hlinkClick r:id="" action="ppaction://noaction" highlightClick="1"/>
          </p:cNvPr>
          <p:cNvSpPr/>
          <p:nvPr/>
        </p:nvSpPr>
        <p:spPr>
          <a:xfrm>
            <a:off x="5373781" y="3104076"/>
            <a:ext cx="106326" cy="138223"/>
          </a:xfrm>
          <a:prstGeom prst="actionButtonBlank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7" name="Personalizzato 46">
            <a:hlinkClick r:id="" action="ppaction://noaction" highlightClick="1"/>
          </p:cNvPr>
          <p:cNvSpPr/>
          <p:nvPr/>
        </p:nvSpPr>
        <p:spPr>
          <a:xfrm>
            <a:off x="5373781" y="3273279"/>
            <a:ext cx="106326" cy="138223"/>
          </a:xfrm>
          <a:prstGeom prst="actionButtonBlank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8" name="CasellaDiTesto 47"/>
          <p:cNvSpPr txBox="1"/>
          <p:nvPr/>
        </p:nvSpPr>
        <p:spPr>
          <a:xfrm>
            <a:off x="5480107" y="3863340"/>
            <a:ext cx="1311442" cy="12157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100" dirty="0" smtClean="0">
                <a:latin typeface="Bahnschrift Light" panose="020B0502040204020203" pitchFamily="34" charset="0"/>
              </a:rPr>
              <a:t>Fame</a:t>
            </a:r>
          </a:p>
          <a:p>
            <a:r>
              <a:rPr lang="it-IT" sz="1100" dirty="0" smtClean="0">
                <a:latin typeface="Bahnschrift Light" panose="020B0502040204020203" pitchFamily="34" charset="0"/>
              </a:rPr>
              <a:t>Sete</a:t>
            </a:r>
          </a:p>
          <a:p>
            <a:r>
              <a:rPr lang="it-IT" sz="1100" dirty="0" smtClean="0">
                <a:latin typeface="Bahnschrift Light" panose="020B0502040204020203" pitchFamily="34" charset="0"/>
              </a:rPr>
              <a:t>Noia</a:t>
            </a:r>
          </a:p>
          <a:p>
            <a:r>
              <a:rPr lang="it-IT" sz="1100" dirty="0" smtClean="0">
                <a:latin typeface="Bahnschrift Light" panose="020B0502040204020203" pitchFamily="34" charset="0"/>
              </a:rPr>
              <a:t>Gonfiore</a:t>
            </a:r>
          </a:p>
          <a:p>
            <a:r>
              <a:rPr lang="it-IT" sz="1100" dirty="0" smtClean="0">
                <a:latin typeface="Bahnschrift Light" panose="020B0502040204020203" pitchFamily="34" charset="0"/>
              </a:rPr>
              <a:t>Senso di colpa</a:t>
            </a:r>
          </a:p>
          <a:p>
            <a:endParaRPr lang="it-IT" dirty="0"/>
          </a:p>
        </p:txBody>
      </p:sp>
      <p:sp>
        <p:nvSpPr>
          <p:cNvPr id="49" name="CasellaDiTesto 48"/>
          <p:cNvSpPr txBox="1"/>
          <p:nvPr/>
        </p:nvSpPr>
        <p:spPr>
          <a:xfrm>
            <a:off x="5474268" y="5326101"/>
            <a:ext cx="1311442" cy="12157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100" dirty="0" smtClean="0">
                <a:latin typeface="Bahnschrift Light" panose="020B0502040204020203" pitchFamily="34" charset="0"/>
              </a:rPr>
              <a:t>Fame</a:t>
            </a:r>
          </a:p>
          <a:p>
            <a:r>
              <a:rPr lang="it-IT" sz="1100" dirty="0" smtClean="0">
                <a:latin typeface="Bahnschrift Light" panose="020B0502040204020203" pitchFamily="34" charset="0"/>
              </a:rPr>
              <a:t>Sete</a:t>
            </a:r>
          </a:p>
          <a:p>
            <a:r>
              <a:rPr lang="it-IT" sz="1100" dirty="0" smtClean="0">
                <a:latin typeface="Bahnschrift Light" panose="020B0502040204020203" pitchFamily="34" charset="0"/>
              </a:rPr>
              <a:t>Noia</a:t>
            </a:r>
          </a:p>
          <a:p>
            <a:r>
              <a:rPr lang="it-IT" sz="1100" dirty="0" smtClean="0">
                <a:latin typeface="Bahnschrift Light" panose="020B0502040204020203" pitchFamily="34" charset="0"/>
              </a:rPr>
              <a:t>Gonfiore</a:t>
            </a:r>
          </a:p>
          <a:p>
            <a:r>
              <a:rPr lang="it-IT" sz="1100" dirty="0" smtClean="0">
                <a:latin typeface="Bahnschrift Light" panose="020B0502040204020203" pitchFamily="34" charset="0"/>
              </a:rPr>
              <a:t>Senso di colpa</a:t>
            </a:r>
          </a:p>
          <a:p>
            <a:endParaRPr lang="it-IT" dirty="0"/>
          </a:p>
        </p:txBody>
      </p:sp>
      <p:sp>
        <p:nvSpPr>
          <p:cNvPr id="50" name="CasellaDiTesto 49"/>
          <p:cNvSpPr txBox="1"/>
          <p:nvPr/>
        </p:nvSpPr>
        <p:spPr>
          <a:xfrm>
            <a:off x="5474268" y="6788862"/>
            <a:ext cx="1311442" cy="12157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100" dirty="0" smtClean="0">
                <a:latin typeface="Bahnschrift Light" panose="020B0502040204020203" pitchFamily="34" charset="0"/>
              </a:rPr>
              <a:t>Fame</a:t>
            </a:r>
          </a:p>
          <a:p>
            <a:r>
              <a:rPr lang="it-IT" sz="1100" dirty="0" smtClean="0">
                <a:latin typeface="Bahnschrift Light" panose="020B0502040204020203" pitchFamily="34" charset="0"/>
              </a:rPr>
              <a:t>Sete</a:t>
            </a:r>
          </a:p>
          <a:p>
            <a:r>
              <a:rPr lang="it-IT" sz="1100" dirty="0" smtClean="0">
                <a:latin typeface="Bahnschrift Light" panose="020B0502040204020203" pitchFamily="34" charset="0"/>
              </a:rPr>
              <a:t>Noia</a:t>
            </a:r>
          </a:p>
          <a:p>
            <a:r>
              <a:rPr lang="it-IT" sz="1100" dirty="0" smtClean="0">
                <a:latin typeface="Bahnschrift Light" panose="020B0502040204020203" pitchFamily="34" charset="0"/>
              </a:rPr>
              <a:t>Gonfiore</a:t>
            </a:r>
          </a:p>
          <a:p>
            <a:r>
              <a:rPr lang="it-IT" sz="1100" dirty="0" smtClean="0">
                <a:latin typeface="Bahnschrift Light" panose="020B0502040204020203" pitchFamily="34" charset="0"/>
              </a:rPr>
              <a:t>Senso di colpa</a:t>
            </a:r>
          </a:p>
          <a:p>
            <a:endParaRPr lang="it-IT" dirty="0"/>
          </a:p>
        </p:txBody>
      </p:sp>
      <p:sp>
        <p:nvSpPr>
          <p:cNvPr id="51" name="CasellaDiTesto 50"/>
          <p:cNvSpPr txBox="1"/>
          <p:nvPr/>
        </p:nvSpPr>
        <p:spPr>
          <a:xfrm>
            <a:off x="5474268" y="8317675"/>
            <a:ext cx="1311442" cy="12157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100" dirty="0" smtClean="0">
                <a:latin typeface="Bahnschrift Light" panose="020B0502040204020203" pitchFamily="34" charset="0"/>
              </a:rPr>
              <a:t>Fame</a:t>
            </a:r>
          </a:p>
          <a:p>
            <a:r>
              <a:rPr lang="it-IT" sz="1100" dirty="0" smtClean="0">
                <a:latin typeface="Bahnschrift Light" panose="020B0502040204020203" pitchFamily="34" charset="0"/>
              </a:rPr>
              <a:t>Sete</a:t>
            </a:r>
          </a:p>
          <a:p>
            <a:r>
              <a:rPr lang="it-IT" sz="1100" dirty="0" smtClean="0">
                <a:latin typeface="Bahnschrift Light" panose="020B0502040204020203" pitchFamily="34" charset="0"/>
              </a:rPr>
              <a:t>Noia</a:t>
            </a:r>
          </a:p>
          <a:p>
            <a:r>
              <a:rPr lang="it-IT" sz="1100" dirty="0" smtClean="0">
                <a:latin typeface="Bahnschrift Light" panose="020B0502040204020203" pitchFamily="34" charset="0"/>
              </a:rPr>
              <a:t>Gonfiore</a:t>
            </a:r>
          </a:p>
          <a:p>
            <a:r>
              <a:rPr lang="it-IT" sz="1100" dirty="0" smtClean="0">
                <a:latin typeface="Bahnschrift Light" panose="020B0502040204020203" pitchFamily="34" charset="0"/>
              </a:rPr>
              <a:t>Senso di colpa</a:t>
            </a:r>
          </a:p>
          <a:p>
            <a:endParaRPr lang="it-IT" dirty="0"/>
          </a:p>
        </p:txBody>
      </p:sp>
      <p:sp>
        <p:nvSpPr>
          <p:cNvPr id="53" name="Personalizzato 52">
            <a:hlinkClick r:id="" action="ppaction://noaction" highlightClick="1"/>
          </p:cNvPr>
          <p:cNvSpPr/>
          <p:nvPr/>
        </p:nvSpPr>
        <p:spPr>
          <a:xfrm>
            <a:off x="5367942" y="5392153"/>
            <a:ext cx="106326" cy="108459"/>
          </a:xfrm>
          <a:prstGeom prst="actionButtonBlank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4" name="Personalizzato 53">
            <a:hlinkClick r:id="" action="ppaction://noaction" highlightClick="1"/>
          </p:cNvPr>
          <p:cNvSpPr/>
          <p:nvPr/>
        </p:nvSpPr>
        <p:spPr>
          <a:xfrm>
            <a:off x="5367942" y="5548818"/>
            <a:ext cx="106326" cy="138223"/>
          </a:xfrm>
          <a:prstGeom prst="actionButtonBlank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5" name="Personalizzato 54">
            <a:hlinkClick r:id="" action="ppaction://noaction" highlightClick="1"/>
          </p:cNvPr>
          <p:cNvSpPr/>
          <p:nvPr/>
        </p:nvSpPr>
        <p:spPr>
          <a:xfrm>
            <a:off x="5367942" y="5718021"/>
            <a:ext cx="106326" cy="138223"/>
          </a:xfrm>
          <a:prstGeom prst="actionButtonBlank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6" name="Personalizzato 55">
            <a:hlinkClick r:id="" action="ppaction://noaction" highlightClick="1"/>
          </p:cNvPr>
          <p:cNvSpPr/>
          <p:nvPr/>
        </p:nvSpPr>
        <p:spPr>
          <a:xfrm>
            <a:off x="5367942" y="5887224"/>
            <a:ext cx="106326" cy="138223"/>
          </a:xfrm>
          <a:prstGeom prst="actionButtonBlank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7" name="Personalizzato 56">
            <a:hlinkClick r:id="" action="ppaction://noaction" highlightClick="1"/>
          </p:cNvPr>
          <p:cNvSpPr/>
          <p:nvPr/>
        </p:nvSpPr>
        <p:spPr>
          <a:xfrm>
            <a:off x="5367942" y="6056427"/>
            <a:ext cx="106326" cy="138223"/>
          </a:xfrm>
          <a:prstGeom prst="actionButtonBlank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8" name="Personalizzato 57">
            <a:hlinkClick r:id="" action="ppaction://noaction" highlightClick="1"/>
          </p:cNvPr>
          <p:cNvSpPr/>
          <p:nvPr/>
        </p:nvSpPr>
        <p:spPr>
          <a:xfrm>
            <a:off x="5367942" y="3951761"/>
            <a:ext cx="106326" cy="108459"/>
          </a:xfrm>
          <a:prstGeom prst="actionButtonBlank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9" name="Personalizzato 58">
            <a:hlinkClick r:id="" action="ppaction://noaction" highlightClick="1"/>
          </p:cNvPr>
          <p:cNvSpPr/>
          <p:nvPr/>
        </p:nvSpPr>
        <p:spPr>
          <a:xfrm>
            <a:off x="5367942" y="4108426"/>
            <a:ext cx="106326" cy="138223"/>
          </a:xfrm>
          <a:prstGeom prst="actionButtonBlank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0" name="Personalizzato 59">
            <a:hlinkClick r:id="" action="ppaction://noaction" highlightClick="1"/>
          </p:cNvPr>
          <p:cNvSpPr/>
          <p:nvPr/>
        </p:nvSpPr>
        <p:spPr>
          <a:xfrm>
            <a:off x="5367942" y="4277629"/>
            <a:ext cx="106326" cy="138223"/>
          </a:xfrm>
          <a:prstGeom prst="actionButtonBlank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1" name="Personalizzato 60">
            <a:hlinkClick r:id="" action="ppaction://noaction" highlightClick="1"/>
          </p:cNvPr>
          <p:cNvSpPr/>
          <p:nvPr/>
        </p:nvSpPr>
        <p:spPr>
          <a:xfrm>
            <a:off x="5367942" y="4446832"/>
            <a:ext cx="106326" cy="138223"/>
          </a:xfrm>
          <a:prstGeom prst="actionButtonBlank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2" name="Personalizzato 61">
            <a:hlinkClick r:id="" action="ppaction://noaction" highlightClick="1"/>
          </p:cNvPr>
          <p:cNvSpPr/>
          <p:nvPr/>
        </p:nvSpPr>
        <p:spPr>
          <a:xfrm>
            <a:off x="5367942" y="4616035"/>
            <a:ext cx="106326" cy="138223"/>
          </a:xfrm>
          <a:prstGeom prst="actionButtonBlank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73" name="Personalizzato 72">
            <a:hlinkClick r:id="" action="ppaction://noaction" highlightClick="1"/>
          </p:cNvPr>
          <p:cNvSpPr/>
          <p:nvPr/>
        </p:nvSpPr>
        <p:spPr>
          <a:xfrm>
            <a:off x="5367942" y="6854914"/>
            <a:ext cx="106326" cy="108459"/>
          </a:xfrm>
          <a:prstGeom prst="actionButtonBlank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74" name="Personalizzato 73">
            <a:hlinkClick r:id="" action="ppaction://noaction" highlightClick="1"/>
          </p:cNvPr>
          <p:cNvSpPr/>
          <p:nvPr/>
        </p:nvSpPr>
        <p:spPr>
          <a:xfrm>
            <a:off x="5367942" y="7011579"/>
            <a:ext cx="106326" cy="138223"/>
          </a:xfrm>
          <a:prstGeom prst="actionButtonBlank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75" name="Personalizzato 74">
            <a:hlinkClick r:id="" action="ppaction://noaction" highlightClick="1"/>
          </p:cNvPr>
          <p:cNvSpPr/>
          <p:nvPr/>
        </p:nvSpPr>
        <p:spPr>
          <a:xfrm>
            <a:off x="5367942" y="7180782"/>
            <a:ext cx="106326" cy="138223"/>
          </a:xfrm>
          <a:prstGeom prst="actionButtonBlank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76" name="Personalizzato 75">
            <a:hlinkClick r:id="" action="ppaction://noaction" highlightClick="1"/>
          </p:cNvPr>
          <p:cNvSpPr/>
          <p:nvPr/>
        </p:nvSpPr>
        <p:spPr>
          <a:xfrm>
            <a:off x="5367942" y="7349985"/>
            <a:ext cx="106326" cy="138223"/>
          </a:xfrm>
          <a:prstGeom prst="actionButtonBlank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77" name="Personalizzato 76">
            <a:hlinkClick r:id="" action="ppaction://noaction" highlightClick="1"/>
          </p:cNvPr>
          <p:cNvSpPr/>
          <p:nvPr/>
        </p:nvSpPr>
        <p:spPr>
          <a:xfrm>
            <a:off x="5367942" y="7519188"/>
            <a:ext cx="106326" cy="138223"/>
          </a:xfrm>
          <a:prstGeom prst="actionButtonBlank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78" name="Personalizzato 77">
            <a:hlinkClick r:id="" action="ppaction://noaction" highlightClick="1"/>
          </p:cNvPr>
          <p:cNvSpPr/>
          <p:nvPr/>
        </p:nvSpPr>
        <p:spPr>
          <a:xfrm>
            <a:off x="5367942" y="8395850"/>
            <a:ext cx="106326" cy="108459"/>
          </a:xfrm>
          <a:prstGeom prst="actionButtonBlank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79" name="Personalizzato 78">
            <a:hlinkClick r:id="" action="ppaction://noaction" highlightClick="1"/>
          </p:cNvPr>
          <p:cNvSpPr/>
          <p:nvPr/>
        </p:nvSpPr>
        <p:spPr>
          <a:xfrm>
            <a:off x="5367942" y="8552515"/>
            <a:ext cx="106326" cy="138223"/>
          </a:xfrm>
          <a:prstGeom prst="actionButtonBlank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80" name="Personalizzato 79">
            <a:hlinkClick r:id="" action="ppaction://noaction" highlightClick="1"/>
          </p:cNvPr>
          <p:cNvSpPr/>
          <p:nvPr/>
        </p:nvSpPr>
        <p:spPr>
          <a:xfrm>
            <a:off x="5367942" y="8721718"/>
            <a:ext cx="106326" cy="138223"/>
          </a:xfrm>
          <a:prstGeom prst="actionButtonBlank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81" name="Personalizzato 80">
            <a:hlinkClick r:id="" action="ppaction://noaction" highlightClick="1"/>
          </p:cNvPr>
          <p:cNvSpPr/>
          <p:nvPr/>
        </p:nvSpPr>
        <p:spPr>
          <a:xfrm>
            <a:off x="5367942" y="8890921"/>
            <a:ext cx="106326" cy="138223"/>
          </a:xfrm>
          <a:prstGeom prst="actionButtonBlank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82" name="Personalizzato 81">
            <a:hlinkClick r:id="" action="ppaction://noaction" highlightClick="1"/>
          </p:cNvPr>
          <p:cNvSpPr/>
          <p:nvPr/>
        </p:nvSpPr>
        <p:spPr>
          <a:xfrm>
            <a:off x="5367942" y="9060124"/>
            <a:ext cx="106326" cy="138223"/>
          </a:xfrm>
          <a:prstGeom prst="actionButtonBlank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4361772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Tema di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i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i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55</TotalTime>
  <Words>557</Words>
  <Application>Microsoft Office PowerPoint</Application>
  <PresentationFormat>A4 (21x29,7 cm)</PresentationFormat>
  <Paragraphs>375</Paragraphs>
  <Slides>8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6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8</vt:i4>
      </vt:variant>
    </vt:vector>
  </HeadingPairs>
  <TitlesOfParts>
    <vt:vector size="15" baseType="lpstr">
      <vt:lpstr>Arial</vt:lpstr>
      <vt:lpstr>Bahnschrift Light</vt:lpstr>
      <vt:lpstr>Calibri</vt:lpstr>
      <vt:lpstr>Calibri Light</vt:lpstr>
      <vt:lpstr>Candara Light</vt:lpstr>
      <vt:lpstr>Georgia</vt:lpstr>
      <vt:lpstr>Tema di Office</vt:lpstr>
      <vt:lpstr>Diario Alimentare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Diario Alimentare</dc:title>
  <dc:creator>carlotta pierucci</dc:creator>
  <cp:lastModifiedBy>carlotta pierucci</cp:lastModifiedBy>
  <cp:revision>13</cp:revision>
  <dcterms:created xsi:type="dcterms:W3CDTF">2019-11-08T17:32:21Z</dcterms:created>
  <dcterms:modified xsi:type="dcterms:W3CDTF">2020-04-09T16:26:05Z</dcterms:modified>
</cp:coreProperties>
</file>